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ink/ink8.xml" ContentType="application/inkml+xml"/>
  <Override PartName="/ppt/ink/ink9.xml" ContentType="application/inkml+xml"/>
  <Override PartName="/ppt/ink/ink10.xml" ContentType="application/inkml+xml"/>
  <Override PartName="/ppt/ink/ink11.xml" ContentType="application/inkml+xml"/>
  <Override PartName="/ppt/notesSlides/notesSlide16.xml" ContentType="application/vnd.openxmlformats-officedocument.presentationml.notesSlide+xml"/>
  <Override PartName="/ppt/ink/ink12.xml" ContentType="application/inkml+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2" r:id="rId1"/>
  </p:sldMasterIdLst>
  <p:notesMasterIdLst>
    <p:notesMasterId r:id="rId73"/>
  </p:notesMasterIdLst>
  <p:handoutMasterIdLst>
    <p:handoutMasterId r:id="rId74"/>
  </p:handoutMasterIdLst>
  <p:sldIdLst>
    <p:sldId id="1566" r:id="rId2"/>
    <p:sldId id="1813" r:id="rId3"/>
    <p:sldId id="1789" r:id="rId4"/>
    <p:sldId id="1718" r:id="rId5"/>
    <p:sldId id="1765" r:id="rId6"/>
    <p:sldId id="1766" r:id="rId7"/>
    <p:sldId id="1755" r:id="rId8"/>
    <p:sldId id="271" r:id="rId9"/>
    <p:sldId id="1776" r:id="rId10"/>
    <p:sldId id="1778" r:id="rId11"/>
    <p:sldId id="1779" r:id="rId12"/>
    <p:sldId id="1818" r:id="rId13"/>
    <p:sldId id="1793" r:id="rId14"/>
    <p:sldId id="272" r:id="rId15"/>
    <p:sldId id="1723" r:id="rId16"/>
    <p:sldId id="1724" r:id="rId17"/>
    <p:sldId id="283" r:id="rId18"/>
    <p:sldId id="1725" r:id="rId19"/>
    <p:sldId id="262" r:id="rId20"/>
    <p:sldId id="1815" r:id="rId21"/>
    <p:sldId id="1819" r:id="rId22"/>
    <p:sldId id="1794" r:id="rId23"/>
    <p:sldId id="1798" r:id="rId24"/>
    <p:sldId id="1795" r:id="rId25"/>
    <p:sldId id="1822" r:id="rId26"/>
    <p:sldId id="1820" r:id="rId27"/>
    <p:sldId id="1799" r:id="rId28"/>
    <p:sldId id="1801" r:id="rId29"/>
    <p:sldId id="1802" r:id="rId30"/>
    <p:sldId id="1803" r:id="rId31"/>
    <p:sldId id="1804" r:id="rId32"/>
    <p:sldId id="1821" r:id="rId33"/>
    <p:sldId id="1805" r:id="rId34"/>
    <p:sldId id="1808" r:id="rId35"/>
    <p:sldId id="1809" r:id="rId36"/>
    <p:sldId id="1807" r:id="rId37"/>
    <p:sldId id="1816" r:id="rId38"/>
    <p:sldId id="325" r:id="rId39"/>
    <p:sldId id="326" r:id="rId40"/>
    <p:sldId id="330" r:id="rId41"/>
    <p:sldId id="1726" r:id="rId42"/>
    <p:sldId id="1714" r:id="rId43"/>
    <p:sldId id="1715" r:id="rId44"/>
    <p:sldId id="1716" r:id="rId45"/>
    <p:sldId id="1792" r:id="rId46"/>
    <p:sldId id="1729" r:id="rId47"/>
    <p:sldId id="1730" r:id="rId48"/>
    <p:sldId id="337" r:id="rId49"/>
    <p:sldId id="483" r:id="rId50"/>
    <p:sldId id="1780" r:id="rId51"/>
    <p:sldId id="265" r:id="rId52"/>
    <p:sldId id="266" r:id="rId53"/>
    <p:sldId id="361" r:id="rId54"/>
    <p:sldId id="299" r:id="rId55"/>
    <p:sldId id="270" r:id="rId56"/>
    <p:sldId id="376" r:id="rId57"/>
    <p:sldId id="362" r:id="rId58"/>
    <p:sldId id="377" r:id="rId59"/>
    <p:sldId id="378" r:id="rId60"/>
    <p:sldId id="379" r:id="rId61"/>
    <p:sldId id="1810" r:id="rId62"/>
    <p:sldId id="603" r:id="rId63"/>
    <p:sldId id="605" r:id="rId64"/>
    <p:sldId id="1811" r:id="rId65"/>
    <p:sldId id="1812" r:id="rId66"/>
    <p:sldId id="341" r:id="rId67"/>
    <p:sldId id="606" r:id="rId68"/>
    <p:sldId id="363" r:id="rId69"/>
    <p:sldId id="1621" r:id="rId70"/>
    <p:sldId id="1754" r:id="rId71"/>
    <p:sldId id="1775" r:id="rId7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1973" userDrawn="1">
          <p15:clr>
            <a:srgbClr val="A4A3A4"/>
          </p15:clr>
        </p15:guide>
        <p15:guide id="3" pos="3833" userDrawn="1">
          <p15:clr>
            <a:srgbClr val="A4A3A4"/>
          </p15:clr>
        </p15:guide>
        <p15:guide id="7" pos="5579" userDrawn="1">
          <p15:clr>
            <a:srgbClr val="A4A3A4"/>
          </p15:clr>
        </p15:guide>
        <p15:guide id="8" pos="158" userDrawn="1">
          <p15:clr>
            <a:srgbClr val="A4A3A4"/>
          </p15:clr>
        </p15:guide>
        <p15:guide id="9" orient="horz" pos="1003" userDrawn="1">
          <p15:clr>
            <a:srgbClr val="A4A3A4"/>
          </p15:clr>
        </p15:guide>
        <p15:guide id="10" orient="horz" pos="4065" userDrawn="1">
          <p15:clr>
            <a:srgbClr val="A4A3A4"/>
          </p15:clr>
        </p15:guide>
        <p15:guide id="11" orient="horz" pos="2568"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7" name="Weiyi Shang" initials="WS [7]" lastIdx="1" clrIdx="6"/>
  <p:cmAuthor id="1" name="Weiyi Shang" initials="WS" lastIdx="1" clrIdx="0"/>
  <p:cmAuthor id="8" name="Weiyi Shang" initials="WS [8]" lastIdx="1" clrIdx="7"/>
  <p:cmAuthor id="2" name="Weiyi Shang" initials="WS [2]" lastIdx="1" clrIdx="1"/>
  <p:cmAuthor id="9" name="Weiyi Shang" initials="WS [9]" lastIdx="1" clrIdx="8"/>
  <p:cmAuthor id="3" name="Weiyi Shang" initials="WS [3]" lastIdx="1" clrIdx="2"/>
  <p:cmAuthor id="10" name="Weiyi Shang" initials="WS [10]" lastIdx="1" clrIdx="9"/>
  <p:cmAuthor id="4" name="Weiyi Shang" initials="WS [4]" lastIdx="1" clrIdx="3"/>
  <p:cmAuthor id="5" name="Weiyi Shang" initials="WS [5]" lastIdx="1" clrIdx="4"/>
  <p:cmAuthor id="6" name="Weiyi Shang" initials="WS [6]"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432FF"/>
    <a:srgbClr val="00FDFF"/>
    <a:srgbClr val="FFFC00"/>
    <a:srgbClr val="00FA00"/>
    <a:srgbClr val="FF9300"/>
    <a:srgbClr val="5FA6A9"/>
    <a:srgbClr val="942092"/>
    <a:srgbClr val="FF40FF"/>
    <a:srgbClr val="FFFFFF"/>
    <a:srgbClr val="AB794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DDE64B3-7606-4187-99C0-38E2C5495953}" v="25" dt="2023-09-12T16:18:23.551"/>
    <p1510:client id="{C554A6B6-C67D-4375-A859-7641BFF5B802}" v="11" dt="2023-09-12T01:53:44.98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6345" autoAdjust="0"/>
    <p:restoredTop sz="87002" autoAdjust="0"/>
  </p:normalViewPr>
  <p:slideViewPr>
    <p:cSldViewPr snapToGrid="0">
      <p:cViewPr>
        <p:scale>
          <a:sx n="56" d="100"/>
          <a:sy n="56" d="100"/>
        </p:scale>
        <p:origin x="1167" y="42"/>
      </p:cViewPr>
      <p:guideLst>
        <p:guide pos="1973"/>
        <p:guide pos="3833"/>
        <p:guide pos="5579"/>
        <p:guide pos="158"/>
        <p:guide orient="horz" pos="1003"/>
        <p:guide orient="horz" pos="4065"/>
        <p:guide orient="horz" pos="2568"/>
      </p:guideLst>
    </p:cSldViewPr>
  </p:slideViewPr>
  <p:notesTextViewPr>
    <p:cViewPr>
      <p:scale>
        <a:sx n="3" d="2"/>
        <a:sy n="3" d="2"/>
      </p:scale>
      <p:origin x="0" y="0"/>
    </p:cViewPr>
  </p:notesTextViewPr>
  <p:sorterViewPr>
    <p:cViewPr>
      <p:scale>
        <a:sx n="100" d="100"/>
        <a:sy n="100" d="100"/>
      </p:scale>
      <p:origin x="0" y="0"/>
    </p:cViewPr>
  </p:sorterViewPr>
  <p:notesViewPr>
    <p:cSldViewPr snapToGrid="0">
      <p:cViewPr varScale="1">
        <p:scale>
          <a:sx n="129" d="100"/>
          <a:sy n="129" d="100"/>
        </p:scale>
        <p:origin x="2424" y="216"/>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handoutMaster" Target="handoutMasters/handoutMaster1.xml"/><Relationship Id="rId79"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microsoft.com/office/2016/11/relationships/changesInfo" Target="changesInfos/changesInfo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notesMaster" Target="notesMasters/notesMaster1.xml"/><Relationship Id="rId78" Type="http://schemas.openxmlformats.org/officeDocument/2006/relationships/theme" Target="theme/theme1.xml"/><Relationship Id="rId81"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haowei Wang" userId="e596398d-db6e-4c6b-9fe5-24de495b6c4d" providerId="ADAL" clId="{E2FA3590-C798-4D89-A427-0A3E0353661C}"/>
    <pc:docChg chg="undo custSel addSld delSld modSld sldOrd">
      <pc:chgData name="Shaowei Wang" userId="e596398d-db6e-4c6b-9fe5-24de495b6c4d" providerId="ADAL" clId="{E2FA3590-C798-4D89-A427-0A3E0353661C}" dt="2022-02-01T17:22:58.465" v="2512"/>
      <pc:docMkLst>
        <pc:docMk/>
      </pc:docMkLst>
      <pc:sldChg chg="modSp add del mod">
        <pc:chgData name="Shaowei Wang" userId="e596398d-db6e-4c6b-9fe5-24de495b6c4d" providerId="ADAL" clId="{E2FA3590-C798-4D89-A427-0A3E0353661C}" dt="2022-01-30T16:26:32.586" v="2457" actId="47"/>
        <pc:sldMkLst>
          <pc:docMk/>
          <pc:sldMk cId="1498617647" sldId="260"/>
        </pc:sldMkLst>
        <pc:spChg chg="mod">
          <ac:chgData name="Shaowei Wang" userId="e596398d-db6e-4c6b-9fe5-24de495b6c4d" providerId="ADAL" clId="{E2FA3590-C798-4D89-A427-0A3E0353661C}" dt="2022-01-22T18:16:51.893" v="89" actId="27636"/>
          <ac:spMkLst>
            <pc:docMk/>
            <pc:sldMk cId="1498617647" sldId="260"/>
            <ac:spMk id="2" creationId="{00000000-0000-0000-0000-000000000000}"/>
          </ac:spMkLst>
        </pc:spChg>
      </pc:sldChg>
      <pc:sldChg chg="del">
        <pc:chgData name="Shaowei Wang" userId="e596398d-db6e-4c6b-9fe5-24de495b6c4d" providerId="ADAL" clId="{E2FA3590-C798-4D89-A427-0A3E0353661C}" dt="2022-01-28T23:40:27.235" v="2190" actId="2696"/>
        <pc:sldMkLst>
          <pc:docMk/>
          <pc:sldMk cId="834739548" sldId="262"/>
        </pc:sldMkLst>
      </pc:sldChg>
      <pc:sldChg chg="add">
        <pc:chgData name="Shaowei Wang" userId="e596398d-db6e-4c6b-9fe5-24de495b6c4d" providerId="ADAL" clId="{E2FA3590-C798-4D89-A427-0A3E0353661C}" dt="2022-01-28T23:40:37.152" v="2191"/>
        <pc:sldMkLst>
          <pc:docMk/>
          <pc:sldMk cId="2372581370" sldId="262"/>
        </pc:sldMkLst>
      </pc:sldChg>
      <pc:sldChg chg="modSp add mod">
        <pc:chgData name="Shaowei Wang" userId="e596398d-db6e-4c6b-9fe5-24de495b6c4d" providerId="ADAL" clId="{E2FA3590-C798-4D89-A427-0A3E0353661C}" dt="2022-01-22T18:16:52.307" v="91" actId="27636"/>
        <pc:sldMkLst>
          <pc:docMk/>
          <pc:sldMk cId="1142930164" sldId="265"/>
        </pc:sldMkLst>
        <pc:spChg chg="mod">
          <ac:chgData name="Shaowei Wang" userId="e596398d-db6e-4c6b-9fe5-24de495b6c4d" providerId="ADAL" clId="{E2FA3590-C798-4D89-A427-0A3E0353661C}" dt="2022-01-22T18:16:52.307" v="91" actId="27636"/>
          <ac:spMkLst>
            <pc:docMk/>
            <pc:sldMk cId="1142930164" sldId="265"/>
            <ac:spMk id="2" creationId="{00000000-0000-0000-0000-000000000000}"/>
          </ac:spMkLst>
        </pc:spChg>
      </pc:sldChg>
      <pc:sldChg chg="add">
        <pc:chgData name="Shaowei Wang" userId="e596398d-db6e-4c6b-9fe5-24de495b6c4d" providerId="ADAL" clId="{E2FA3590-C798-4D89-A427-0A3E0353661C}" dt="2022-01-22T18:16:51.803" v="88"/>
        <pc:sldMkLst>
          <pc:docMk/>
          <pc:sldMk cId="1945891638" sldId="266"/>
        </pc:sldMkLst>
      </pc:sldChg>
      <pc:sldChg chg="delSp modSp add del mod">
        <pc:chgData name="Shaowei Wang" userId="e596398d-db6e-4c6b-9fe5-24de495b6c4d" providerId="ADAL" clId="{E2FA3590-C798-4D89-A427-0A3E0353661C}" dt="2022-01-22T18:20:50.697" v="167" actId="47"/>
        <pc:sldMkLst>
          <pc:docMk/>
          <pc:sldMk cId="1944216249" sldId="269"/>
        </pc:sldMkLst>
        <pc:spChg chg="mod">
          <ac:chgData name="Shaowei Wang" userId="e596398d-db6e-4c6b-9fe5-24de495b6c4d" providerId="ADAL" clId="{E2FA3590-C798-4D89-A427-0A3E0353661C}" dt="2022-01-22T18:20:38.904" v="160" actId="27636"/>
          <ac:spMkLst>
            <pc:docMk/>
            <pc:sldMk cId="1944216249" sldId="269"/>
            <ac:spMk id="2" creationId="{00000000-0000-0000-0000-000000000000}"/>
          </ac:spMkLst>
        </pc:spChg>
        <pc:spChg chg="del mod">
          <ac:chgData name="Shaowei Wang" userId="e596398d-db6e-4c6b-9fe5-24de495b6c4d" providerId="ADAL" clId="{E2FA3590-C798-4D89-A427-0A3E0353661C}" dt="2022-01-22T18:20:06.041" v="152" actId="478"/>
          <ac:spMkLst>
            <pc:docMk/>
            <pc:sldMk cId="1944216249" sldId="269"/>
            <ac:spMk id="4" creationId="{00000000-0000-0000-0000-000000000000}"/>
          </ac:spMkLst>
        </pc:spChg>
      </pc:sldChg>
      <pc:sldChg chg="addSp delSp modSp add mod modClrScheme delAnim modAnim chgLayout">
        <pc:chgData name="Shaowei Wang" userId="e596398d-db6e-4c6b-9fe5-24de495b6c4d" providerId="ADAL" clId="{E2FA3590-C798-4D89-A427-0A3E0353661C}" dt="2022-01-22T18:20:48.266" v="166" actId="20577"/>
        <pc:sldMkLst>
          <pc:docMk/>
          <pc:sldMk cId="689710555" sldId="270"/>
        </pc:sldMkLst>
        <pc:spChg chg="mod ord">
          <ac:chgData name="Shaowei Wang" userId="e596398d-db6e-4c6b-9fe5-24de495b6c4d" providerId="ADAL" clId="{E2FA3590-C798-4D89-A427-0A3E0353661C}" dt="2022-01-22T18:20:34.092" v="158" actId="20577"/>
          <ac:spMkLst>
            <pc:docMk/>
            <pc:sldMk cId="689710555" sldId="270"/>
            <ac:spMk id="2" creationId="{00000000-0000-0000-0000-000000000000}"/>
          </ac:spMkLst>
        </pc:spChg>
        <pc:spChg chg="add mod ord">
          <ac:chgData name="Shaowei Wang" userId="e596398d-db6e-4c6b-9fe5-24de495b6c4d" providerId="ADAL" clId="{E2FA3590-C798-4D89-A427-0A3E0353661C}" dt="2022-01-22T18:20:48.266" v="166" actId="20577"/>
          <ac:spMkLst>
            <pc:docMk/>
            <pc:sldMk cId="689710555" sldId="270"/>
            <ac:spMk id="3" creationId="{DE5D995C-5E5B-4256-8732-8FCCE8D146F4}"/>
          </ac:spMkLst>
        </pc:spChg>
        <pc:spChg chg="del">
          <ac:chgData name="Shaowei Wang" userId="e596398d-db6e-4c6b-9fe5-24de495b6c4d" providerId="ADAL" clId="{E2FA3590-C798-4D89-A427-0A3E0353661C}" dt="2022-01-22T18:18:58.016" v="138" actId="478"/>
          <ac:spMkLst>
            <pc:docMk/>
            <pc:sldMk cId="689710555" sldId="270"/>
            <ac:spMk id="5" creationId="{87B27D3B-C1A9-4C27-8C7B-AADEA238357F}"/>
          </ac:spMkLst>
        </pc:spChg>
        <pc:spChg chg="del">
          <ac:chgData name="Shaowei Wang" userId="e596398d-db6e-4c6b-9fe5-24de495b6c4d" providerId="ADAL" clId="{E2FA3590-C798-4D89-A427-0A3E0353661C}" dt="2022-01-22T18:19:00.587" v="139" actId="478"/>
          <ac:spMkLst>
            <pc:docMk/>
            <pc:sldMk cId="689710555" sldId="270"/>
            <ac:spMk id="12" creationId="{675C24EF-A057-4D7F-B662-C912ADB0B634}"/>
          </ac:spMkLst>
        </pc:spChg>
        <pc:picChg chg="del">
          <ac:chgData name="Shaowei Wang" userId="e596398d-db6e-4c6b-9fe5-24de495b6c4d" providerId="ADAL" clId="{E2FA3590-C798-4D89-A427-0A3E0353661C}" dt="2022-01-22T18:19:00.587" v="139" actId="478"/>
          <ac:picMkLst>
            <pc:docMk/>
            <pc:sldMk cId="689710555" sldId="270"/>
            <ac:picMk id="9" creationId="{EA414EF7-024B-4B8A-A0FF-40CEED3D6C00}"/>
          </ac:picMkLst>
        </pc:picChg>
        <pc:picChg chg="del">
          <ac:chgData name="Shaowei Wang" userId="e596398d-db6e-4c6b-9fe5-24de495b6c4d" providerId="ADAL" clId="{E2FA3590-C798-4D89-A427-0A3E0353661C}" dt="2022-01-22T18:19:51.389" v="150" actId="478"/>
          <ac:picMkLst>
            <pc:docMk/>
            <pc:sldMk cId="689710555" sldId="270"/>
            <ac:picMk id="1026" creationId="{C1A67572-AA01-4033-AEE3-98B52D916449}"/>
          </ac:picMkLst>
        </pc:picChg>
      </pc:sldChg>
      <pc:sldChg chg="add">
        <pc:chgData name="Shaowei Wang" userId="e596398d-db6e-4c6b-9fe5-24de495b6c4d" providerId="ADAL" clId="{E2FA3590-C798-4D89-A427-0A3E0353661C}" dt="2022-01-28T23:40:37.152" v="2191"/>
        <pc:sldMkLst>
          <pc:docMk/>
          <pc:sldMk cId="1905840017" sldId="271"/>
        </pc:sldMkLst>
      </pc:sldChg>
      <pc:sldChg chg="modSp del mod">
        <pc:chgData name="Shaowei Wang" userId="e596398d-db6e-4c6b-9fe5-24de495b6c4d" providerId="ADAL" clId="{E2FA3590-C798-4D89-A427-0A3E0353661C}" dt="2022-01-28T23:40:27.235" v="2190" actId="2696"/>
        <pc:sldMkLst>
          <pc:docMk/>
          <pc:sldMk cId="2993136306" sldId="271"/>
        </pc:sldMkLst>
        <pc:spChg chg="mod">
          <ac:chgData name="Shaowei Wang" userId="e596398d-db6e-4c6b-9fe5-24de495b6c4d" providerId="ADAL" clId="{E2FA3590-C798-4D89-A427-0A3E0353661C}" dt="2022-01-23T16:41:05.932" v="381" actId="6549"/>
          <ac:spMkLst>
            <pc:docMk/>
            <pc:sldMk cId="2993136306" sldId="271"/>
            <ac:spMk id="3" creationId="{00000000-0000-0000-0000-000000000000}"/>
          </ac:spMkLst>
        </pc:spChg>
      </pc:sldChg>
      <pc:sldChg chg="add">
        <pc:chgData name="Shaowei Wang" userId="e596398d-db6e-4c6b-9fe5-24de495b6c4d" providerId="ADAL" clId="{E2FA3590-C798-4D89-A427-0A3E0353661C}" dt="2022-01-28T23:40:37.152" v="2191"/>
        <pc:sldMkLst>
          <pc:docMk/>
          <pc:sldMk cId="1211826671" sldId="272"/>
        </pc:sldMkLst>
      </pc:sldChg>
      <pc:sldChg chg="modSp del mod">
        <pc:chgData name="Shaowei Wang" userId="e596398d-db6e-4c6b-9fe5-24de495b6c4d" providerId="ADAL" clId="{E2FA3590-C798-4D89-A427-0A3E0353661C}" dt="2022-01-28T23:40:27.235" v="2190" actId="2696"/>
        <pc:sldMkLst>
          <pc:docMk/>
          <pc:sldMk cId="3627157303" sldId="272"/>
        </pc:sldMkLst>
        <pc:spChg chg="mod">
          <ac:chgData name="Shaowei Wang" userId="e596398d-db6e-4c6b-9fe5-24de495b6c4d" providerId="ADAL" clId="{E2FA3590-C798-4D89-A427-0A3E0353661C}" dt="2022-01-23T17:16:15.041" v="1220" actId="115"/>
          <ac:spMkLst>
            <pc:docMk/>
            <pc:sldMk cId="3627157303" sldId="272"/>
            <ac:spMk id="3" creationId="{00000000-0000-0000-0000-000000000000}"/>
          </ac:spMkLst>
        </pc:spChg>
      </pc:sldChg>
      <pc:sldChg chg="modSp add del mod modShow">
        <pc:chgData name="Shaowei Wang" userId="e596398d-db6e-4c6b-9fe5-24de495b6c4d" providerId="ADAL" clId="{E2FA3590-C798-4D89-A427-0A3E0353661C}" dt="2022-01-30T16:26:57.540" v="2458" actId="47"/>
        <pc:sldMkLst>
          <pc:docMk/>
          <pc:sldMk cId="1315634022" sldId="273"/>
        </pc:sldMkLst>
        <pc:spChg chg="mod">
          <ac:chgData name="Shaowei Wang" userId="e596398d-db6e-4c6b-9fe5-24de495b6c4d" providerId="ADAL" clId="{E2FA3590-C798-4D89-A427-0A3E0353661C}" dt="2022-01-22T18:16:52.441" v="112" actId="27636"/>
          <ac:spMkLst>
            <pc:docMk/>
            <pc:sldMk cId="1315634022" sldId="273"/>
            <ac:spMk id="2" creationId="{00000000-0000-0000-0000-000000000000}"/>
          </ac:spMkLst>
        </pc:spChg>
      </pc:sldChg>
      <pc:sldChg chg="modSp add del mod modShow">
        <pc:chgData name="Shaowei Wang" userId="e596398d-db6e-4c6b-9fe5-24de495b6c4d" providerId="ADAL" clId="{E2FA3590-C798-4D89-A427-0A3E0353661C}" dt="2022-01-30T16:26:57.540" v="2458" actId="47"/>
        <pc:sldMkLst>
          <pc:docMk/>
          <pc:sldMk cId="1125898167" sldId="274"/>
        </pc:sldMkLst>
        <pc:spChg chg="mod">
          <ac:chgData name="Shaowei Wang" userId="e596398d-db6e-4c6b-9fe5-24de495b6c4d" providerId="ADAL" clId="{E2FA3590-C798-4D89-A427-0A3E0353661C}" dt="2022-01-22T18:16:52.438" v="111" actId="27636"/>
          <ac:spMkLst>
            <pc:docMk/>
            <pc:sldMk cId="1125898167" sldId="274"/>
            <ac:spMk id="2" creationId="{00000000-0000-0000-0000-000000000000}"/>
          </ac:spMkLst>
        </pc:spChg>
      </pc:sldChg>
      <pc:sldChg chg="modSp add del mod">
        <pc:chgData name="Shaowei Wang" userId="e596398d-db6e-4c6b-9fe5-24de495b6c4d" providerId="ADAL" clId="{E2FA3590-C798-4D89-A427-0A3E0353661C}" dt="2022-01-30T16:26:32.586" v="2457" actId="47"/>
        <pc:sldMkLst>
          <pc:docMk/>
          <pc:sldMk cId="859484421" sldId="275"/>
        </pc:sldMkLst>
        <pc:spChg chg="mod">
          <ac:chgData name="Shaowei Wang" userId="e596398d-db6e-4c6b-9fe5-24de495b6c4d" providerId="ADAL" clId="{E2FA3590-C798-4D89-A427-0A3E0353661C}" dt="2022-01-22T18:16:52.303" v="90" actId="27636"/>
          <ac:spMkLst>
            <pc:docMk/>
            <pc:sldMk cId="859484421" sldId="275"/>
            <ac:spMk id="2" creationId="{00000000-0000-0000-0000-000000000000}"/>
          </ac:spMkLst>
        </pc:spChg>
      </pc:sldChg>
      <pc:sldChg chg="modSp add del mod">
        <pc:chgData name="Shaowei Wang" userId="e596398d-db6e-4c6b-9fe5-24de495b6c4d" providerId="ADAL" clId="{E2FA3590-C798-4D89-A427-0A3E0353661C}" dt="2022-01-22T18:25:51.001" v="205" actId="47"/>
        <pc:sldMkLst>
          <pc:docMk/>
          <pc:sldMk cId="1622597488" sldId="277"/>
        </pc:sldMkLst>
        <pc:spChg chg="mod">
          <ac:chgData name="Shaowei Wang" userId="e596398d-db6e-4c6b-9fe5-24de495b6c4d" providerId="ADAL" clId="{E2FA3590-C798-4D89-A427-0A3E0353661C}" dt="2022-01-22T18:16:52.444" v="113" actId="27636"/>
          <ac:spMkLst>
            <pc:docMk/>
            <pc:sldMk cId="1622597488" sldId="277"/>
            <ac:spMk id="2" creationId="{00000000-0000-0000-0000-000000000000}"/>
          </ac:spMkLst>
        </pc:spChg>
      </pc:sldChg>
      <pc:sldChg chg="modSp add del mod">
        <pc:chgData name="Shaowei Wang" userId="e596398d-db6e-4c6b-9fe5-24de495b6c4d" providerId="ADAL" clId="{E2FA3590-C798-4D89-A427-0A3E0353661C}" dt="2022-01-22T18:25:51.001" v="205" actId="47"/>
        <pc:sldMkLst>
          <pc:docMk/>
          <pc:sldMk cId="889023311" sldId="278"/>
        </pc:sldMkLst>
        <pc:spChg chg="mod">
          <ac:chgData name="Shaowei Wang" userId="e596398d-db6e-4c6b-9fe5-24de495b6c4d" providerId="ADAL" clId="{E2FA3590-C798-4D89-A427-0A3E0353661C}" dt="2022-01-22T18:16:52.448" v="114" actId="27636"/>
          <ac:spMkLst>
            <pc:docMk/>
            <pc:sldMk cId="889023311" sldId="278"/>
            <ac:spMk id="2" creationId="{00000000-0000-0000-0000-000000000000}"/>
          </ac:spMkLst>
        </pc:spChg>
      </pc:sldChg>
      <pc:sldChg chg="modSp add del mod">
        <pc:chgData name="Shaowei Wang" userId="e596398d-db6e-4c6b-9fe5-24de495b6c4d" providerId="ADAL" clId="{E2FA3590-C798-4D89-A427-0A3E0353661C}" dt="2022-01-28T23:46:43.044" v="2429" actId="47"/>
        <pc:sldMkLst>
          <pc:docMk/>
          <pc:sldMk cId="296864819" sldId="280"/>
        </pc:sldMkLst>
        <pc:spChg chg="mod">
          <ac:chgData name="Shaowei Wang" userId="e596398d-db6e-4c6b-9fe5-24de495b6c4d" providerId="ADAL" clId="{E2FA3590-C798-4D89-A427-0A3E0353661C}" dt="2022-01-22T18:16:52.454" v="115" actId="27636"/>
          <ac:spMkLst>
            <pc:docMk/>
            <pc:sldMk cId="296864819" sldId="280"/>
            <ac:spMk id="2" creationId="{00000000-0000-0000-0000-000000000000}"/>
          </ac:spMkLst>
        </pc:spChg>
      </pc:sldChg>
      <pc:sldChg chg="add">
        <pc:chgData name="Shaowei Wang" userId="e596398d-db6e-4c6b-9fe5-24de495b6c4d" providerId="ADAL" clId="{E2FA3590-C798-4D89-A427-0A3E0353661C}" dt="2022-01-28T23:40:37.152" v="2191"/>
        <pc:sldMkLst>
          <pc:docMk/>
          <pc:sldMk cId="1587414781" sldId="283"/>
        </pc:sldMkLst>
      </pc:sldChg>
      <pc:sldChg chg="del">
        <pc:chgData name="Shaowei Wang" userId="e596398d-db6e-4c6b-9fe5-24de495b6c4d" providerId="ADAL" clId="{E2FA3590-C798-4D89-A427-0A3E0353661C}" dt="2022-01-28T23:40:27.235" v="2190" actId="2696"/>
        <pc:sldMkLst>
          <pc:docMk/>
          <pc:sldMk cId="2448782860" sldId="283"/>
        </pc:sldMkLst>
      </pc:sldChg>
      <pc:sldChg chg="modSp add del mod">
        <pc:chgData name="Shaowei Wang" userId="e596398d-db6e-4c6b-9fe5-24de495b6c4d" providerId="ADAL" clId="{E2FA3590-C798-4D89-A427-0A3E0353661C}" dt="2022-01-23T16:54:23.791" v="608" actId="47"/>
        <pc:sldMkLst>
          <pc:docMk/>
          <pc:sldMk cId="521035021" sldId="284"/>
        </pc:sldMkLst>
        <pc:spChg chg="mod">
          <ac:chgData name="Shaowei Wang" userId="e596398d-db6e-4c6b-9fe5-24de495b6c4d" providerId="ADAL" clId="{E2FA3590-C798-4D89-A427-0A3E0353661C}" dt="2022-01-22T18:16:52.461" v="117" actId="27636"/>
          <ac:spMkLst>
            <pc:docMk/>
            <pc:sldMk cId="521035021" sldId="284"/>
            <ac:spMk id="2" creationId="{00000000-0000-0000-0000-000000000000}"/>
          </ac:spMkLst>
        </pc:spChg>
      </pc:sldChg>
      <pc:sldChg chg="del">
        <pc:chgData name="Shaowei Wang" userId="e596398d-db6e-4c6b-9fe5-24de495b6c4d" providerId="ADAL" clId="{E2FA3590-C798-4D89-A427-0A3E0353661C}" dt="2022-01-23T16:38:36.620" v="365" actId="47"/>
        <pc:sldMkLst>
          <pc:docMk/>
          <pc:sldMk cId="815120407" sldId="285"/>
        </pc:sldMkLst>
      </pc:sldChg>
      <pc:sldChg chg="modSp add del mod">
        <pc:chgData name="Shaowei Wang" userId="e596398d-db6e-4c6b-9fe5-24de495b6c4d" providerId="ADAL" clId="{E2FA3590-C798-4D89-A427-0A3E0353661C}" dt="2022-01-22T18:26:40.547" v="208" actId="47"/>
        <pc:sldMkLst>
          <pc:docMk/>
          <pc:sldMk cId="2013725218" sldId="286"/>
        </pc:sldMkLst>
        <pc:spChg chg="mod">
          <ac:chgData name="Shaowei Wang" userId="e596398d-db6e-4c6b-9fe5-24de495b6c4d" providerId="ADAL" clId="{E2FA3590-C798-4D89-A427-0A3E0353661C}" dt="2022-01-22T18:16:52.472" v="119" actId="27636"/>
          <ac:spMkLst>
            <pc:docMk/>
            <pc:sldMk cId="2013725218" sldId="286"/>
            <ac:spMk id="2" creationId="{00000000-0000-0000-0000-000000000000}"/>
          </ac:spMkLst>
        </pc:spChg>
      </pc:sldChg>
      <pc:sldChg chg="modSp add del mod">
        <pc:chgData name="Shaowei Wang" userId="e596398d-db6e-4c6b-9fe5-24de495b6c4d" providerId="ADAL" clId="{E2FA3590-C798-4D89-A427-0A3E0353661C}" dt="2022-01-22T18:26:40.547" v="208" actId="47"/>
        <pc:sldMkLst>
          <pc:docMk/>
          <pc:sldMk cId="1384095820" sldId="289"/>
        </pc:sldMkLst>
        <pc:spChg chg="mod">
          <ac:chgData name="Shaowei Wang" userId="e596398d-db6e-4c6b-9fe5-24de495b6c4d" providerId="ADAL" clId="{E2FA3590-C798-4D89-A427-0A3E0353661C}" dt="2022-01-22T18:16:52.476" v="120" actId="27636"/>
          <ac:spMkLst>
            <pc:docMk/>
            <pc:sldMk cId="1384095820" sldId="289"/>
            <ac:spMk id="2" creationId="{00000000-0000-0000-0000-000000000000}"/>
          </ac:spMkLst>
        </pc:spChg>
      </pc:sldChg>
      <pc:sldChg chg="modSp add del mod">
        <pc:chgData name="Shaowei Wang" userId="e596398d-db6e-4c6b-9fe5-24de495b6c4d" providerId="ADAL" clId="{E2FA3590-C798-4D89-A427-0A3E0353661C}" dt="2022-01-23T16:54:23.791" v="608" actId="47"/>
        <pc:sldMkLst>
          <pc:docMk/>
          <pc:sldMk cId="1466942491" sldId="291"/>
        </pc:sldMkLst>
        <pc:spChg chg="mod">
          <ac:chgData name="Shaowei Wang" userId="e596398d-db6e-4c6b-9fe5-24de495b6c4d" providerId="ADAL" clId="{E2FA3590-C798-4D89-A427-0A3E0353661C}" dt="2022-01-22T18:16:52.490" v="122" actId="27636"/>
          <ac:spMkLst>
            <pc:docMk/>
            <pc:sldMk cId="1466942491" sldId="291"/>
            <ac:spMk id="2" creationId="{00000000-0000-0000-0000-000000000000}"/>
          </ac:spMkLst>
        </pc:spChg>
      </pc:sldChg>
      <pc:sldChg chg="modSp add del mod">
        <pc:chgData name="Shaowei Wang" userId="e596398d-db6e-4c6b-9fe5-24de495b6c4d" providerId="ADAL" clId="{E2FA3590-C798-4D89-A427-0A3E0353661C}" dt="2022-01-28T23:46:43.044" v="2429" actId="47"/>
        <pc:sldMkLst>
          <pc:docMk/>
          <pc:sldMk cId="916018859" sldId="292"/>
        </pc:sldMkLst>
        <pc:spChg chg="mod">
          <ac:chgData name="Shaowei Wang" userId="e596398d-db6e-4c6b-9fe5-24de495b6c4d" providerId="ADAL" clId="{E2FA3590-C798-4D89-A427-0A3E0353661C}" dt="2022-01-22T18:16:52.493" v="123" actId="27636"/>
          <ac:spMkLst>
            <pc:docMk/>
            <pc:sldMk cId="916018859" sldId="292"/>
            <ac:spMk id="2" creationId="{00000000-0000-0000-0000-000000000000}"/>
          </ac:spMkLst>
        </pc:spChg>
      </pc:sldChg>
      <pc:sldChg chg="modSp add del mod">
        <pc:chgData name="Shaowei Wang" userId="e596398d-db6e-4c6b-9fe5-24de495b6c4d" providerId="ADAL" clId="{E2FA3590-C798-4D89-A427-0A3E0353661C}" dt="2022-01-22T18:27:13.792" v="211" actId="47"/>
        <pc:sldMkLst>
          <pc:docMk/>
          <pc:sldMk cId="625421463" sldId="296"/>
        </pc:sldMkLst>
        <pc:spChg chg="mod">
          <ac:chgData name="Shaowei Wang" userId="e596398d-db6e-4c6b-9fe5-24de495b6c4d" providerId="ADAL" clId="{E2FA3590-C798-4D89-A427-0A3E0353661C}" dt="2022-01-22T18:16:52.498" v="124" actId="27636"/>
          <ac:spMkLst>
            <pc:docMk/>
            <pc:sldMk cId="625421463" sldId="296"/>
            <ac:spMk id="2" creationId="{00000000-0000-0000-0000-000000000000}"/>
          </ac:spMkLst>
        </pc:spChg>
      </pc:sldChg>
      <pc:sldChg chg="modSp add del mod">
        <pc:chgData name="Shaowei Wang" userId="e596398d-db6e-4c6b-9fe5-24de495b6c4d" providerId="ADAL" clId="{E2FA3590-C798-4D89-A427-0A3E0353661C}" dt="2022-01-22T18:27:13.792" v="211" actId="47"/>
        <pc:sldMkLst>
          <pc:docMk/>
          <pc:sldMk cId="1504201371" sldId="297"/>
        </pc:sldMkLst>
        <pc:spChg chg="mod">
          <ac:chgData name="Shaowei Wang" userId="e596398d-db6e-4c6b-9fe5-24de495b6c4d" providerId="ADAL" clId="{E2FA3590-C798-4D89-A427-0A3E0353661C}" dt="2022-01-22T18:16:52.509" v="126" actId="27636"/>
          <ac:spMkLst>
            <pc:docMk/>
            <pc:sldMk cId="1504201371" sldId="297"/>
            <ac:spMk id="2" creationId="{00000000-0000-0000-0000-000000000000}"/>
          </ac:spMkLst>
        </pc:spChg>
      </pc:sldChg>
      <pc:sldChg chg="add">
        <pc:chgData name="Shaowei Wang" userId="e596398d-db6e-4c6b-9fe5-24de495b6c4d" providerId="ADAL" clId="{E2FA3590-C798-4D89-A427-0A3E0353661C}" dt="2022-01-22T18:16:51.803" v="88"/>
        <pc:sldMkLst>
          <pc:docMk/>
          <pc:sldMk cId="1848944192" sldId="299"/>
        </pc:sldMkLst>
      </pc:sldChg>
      <pc:sldChg chg="modSp add del mod">
        <pc:chgData name="Shaowei Wang" userId="e596398d-db6e-4c6b-9fe5-24de495b6c4d" providerId="ADAL" clId="{E2FA3590-C798-4D89-A427-0A3E0353661C}" dt="2022-01-22T18:17:52.122" v="135" actId="47"/>
        <pc:sldMkLst>
          <pc:docMk/>
          <pc:sldMk cId="470046301" sldId="300"/>
        </pc:sldMkLst>
        <pc:spChg chg="mod">
          <ac:chgData name="Shaowei Wang" userId="e596398d-db6e-4c6b-9fe5-24de495b6c4d" providerId="ADAL" clId="{E2FA3590-C798-4D89-A427-0A3E0353661C}" dt="2022-01-22T18:16:52.320" v="93" actId="27636"/>
          <ac:spMkLst>
            <pc:docMk/>
            <pc:sldMk cId="470046301" sldId="300"/>
            <ac:spMk id="2" creationId="{00000000-0000-0000-0000-000000000000}"/>
          </ac:spMkLst>
        </pc:spChg>
      </pc:sldChg>
      <pc:sldChg chg="modSp add del mod">
        <pc:chgData name="Shaowei Wang" userId="e596398d-db6e-4c6b-9fe5-24de495b6c4d" providerId="ADAL" clId="{E2FA3590-C798-4D89-A427-0A3E0353661C}" dt="2022-01-22T18:24:01.662" v="196" actId="47"/>
        <pc:sldMkLst>
          <pc:docMk/>
          <pc:sldMk cId="1804895129" sldId="301"/>
        </pc:sldMkLst>
        <pc:spChg chg="mod">
          <ac:chgData name="Shaowei Wang" userId="e596398d-db6e-4c6b-9fe5-24de495b6c4d" providerId="ADAL" clId="{E2FA3590-C798-4D89-A427-0A3E0353661C}" dt="2022-01-22T18:16:52.398" v="104" actId="27636"/>
          <ac:spMkLst>
            <pc:docMk/>
            <pc:sldMk cId="1804895129" sldId="301"/>
            <ac:spMk id="2" creationId="{00000000-0000-0000-0000-000000000000}"/>
          </ac:spMkLst>
        </pc:spChg>
      </pc:sldChg>
      <pc:sldChg chg="modSp add del mod">
        <pc:chgData name="Shaowei Wang" userId="e596398d-db6e-4c6b-9fe5-24de495b6c4d" providerId="ADAL" clId="{E2FA3590-C798-4D89-A427-0A3E0353661C}" dt="2022-01-22T18:23:58.633" v="195" actId="47"/>
        <pc:sldMkLst>
          <pc:docMk/>
          <pc:sldMk cId="1223189776" sldId="302"/>
        </pc:sldMkLst>
        <pc:spChg chg="mod">
          <ac:chgData name="Shaowei Wang" userId="e596398d-db6e-4c6b-9fe5-24de495b6c4d" providerId="ADAL" clId="{E2FA3590-C798-4D89-A427-0A3E0353661C}" dt="2022-01-22T18:16:52.394" v="103" actId="27636"/>
          <ac:spMkLst>
            <pc:docMk/>
            <pc:sldMk cId="1223189776" sldId="302"/>
            <ac:spMk id="2" creationId="{00000000-0000-0000-0000-000000000000}"/>
          </ac:spMkLst>
        </pc:spChg>
      </pc:sldChg>
      <pc:sldChg chg="modSp del mod">
        <pc:chgData name="Shaowei Wang" userId="e596398d-db6e-4c6b-9fe5-24de495b6c4d" providerId="ADAL" clId="{E2FA3590-C798-4D89-A427-0A3E0353661C}" dt="2022-01-23T17:15:33.560" v="1139" actId="47"/>
        <pc:sldMkLst>
          <pc:docMk/>
          <pc:sldMk cId="2263614870" sldId="303"/>
        </pc:sldMkLst>
        <pc:spChg chg="mod">
          <ac:chgData name="Shaowei Wang" userId="e596398d-db6e-4c6b-9fe5-24de495b6c4d" providerId="ADAL" clId="{E2FA3590-C798-4D89-A427-0A3E0353661C}" dt="2022-01-23T16:44:18.869" v="437" actId="20577"/>
          <ac:spMkLst>
            <pc:docMk/>
            <pc:sldMk cId="2263614870" sldId="303"/>
            <ac:spMk id="2" creationId="{00000000-0000-0000-0000-000000000000}"/>
          </ac:spMkLst>
        </pc:spChg>
      </pc:sldChg>
      <pc:sldChg chg="modSp del mod modShow">
        <pc:chgData name="Shaowei Wang" userId="e596398d-db6e-4c6b-9fe5-24de495b6c4d" providerId="ADAL" clId="{E2FA3590-C798-4D89-A427-0A3E0353661C}" dt="2022-01-23T16:53:38.611" v="607" actId="47"/>
        <pc:sldMkLst>
          <pc:docMk/>
          <pc:sldMk cId="969611775" sldId="304"/>
        </pc:sldMkLst>
        <pc:spChg chg="mod">
          <ac:chgData name="Shaowei Wang" userId="e596398d-db6e-4c6b-9fe5-24de495b6c4d" providerId="ADAL" clId="{E2FA3590-C798-4D89-A427-0A3E0353661C}" dt="2022-01-22T18:39:11.142" v="353" actId="207"/>
          <ac:spMkLst>
            <pc:docMk/>
            <pc:sldMk cId="969611775" sldId="304"/>
            <ac:spMk id="3" creationId="{00000000-0000-0000-0000-000000000000}"/>
          </ac:spMkLst>
        </pc:spChg>
      </pc:sldChg>
      <pc:sldChg chg="del mod modShow">
        <pc:chgData name="Shaowei Wang" userId="e596398d-db6e-4c6b-9fe5-24de495b6c4d" providerId="ADAL" clId="{E2FA3590-C798-4D89-A427-0A3E0353661C}" dt="2022-01-23T16:53:38.611" v="607" actId="47"/>
        <pc:sldMkLst>
          <pc:docMk/>
          <pc:sldMk cId="3605565676" sldId="305"/>
        </pc:sldMkLst>
      </pc:sldChg>
      <pc:sldChg chg="del mod modShow">
        <pc:chgData name="Shaowei Wang" userId="e596398d-db6e-4c6b-9fe5-24de495b6c4d" providerId="ADAL" clId="{E2FA3590-C798-4D89-A427-0A3E0353661C}" dt="2022-01-23T16:53:38.611" v="607" actId="47"/>
        <pc:sldMkLst>
          <pc:docMk/>
          <pc:sldMk cId="1797116425" sldId="306"/>
        </pc:sldMkLst>
      </pc:sldChg>
      <pc:sldChg chg="del">
        <pc:chgData name="Shaowei Wang" userId="e596398d-db6e-4c6b-9fe5-24de495b6c4d" providerId="ADAL" clId="{E2FA3590-C798-4D89-A427-0A3E0353661C}" dt="2022-01-22T18:48:51.714" v="364" actId="47"/>
        <pc:sldMkLst>
          <pc:docMk/>
          <pc:sldMk cId="2787873862" sldId="307"/>
        </pc:sldMkLst>
      </pc:sldChg>
      <pc:sldChg chg="del mod modShow">
        <pc:chgData name="Shaowei Wang" userId="e596398d-db6e-4c6b-9fe5-24de495b6c4d" providerId="ADAL" clId="{E2FA3590-C798-4D89-A427-0A3E0353661C}" dt="2022-01-23T16:53:38.611" v="607" actId="47"/>
        <pc:sldMkLst>
          <pc:docMk/>
          <pc:sldMk cId="3013594496" sldId="308"/>
        </pc:sldMkLst>
      </pc:sldChg>
      <pc:sldChg chg="del">
        <pc:chgData name="Shaowei Wang" userId="e596398d-db6e-4c6b-9fe5-24de495b6c4d" providerId="ADAL" clId="{E2FA3590-C798-4D89-A427-0A3E0353661C}" dt="2022-01-23T16:53:38.611" v="607" actId="47"/>
        <pc:sldMkLst>
          <pc:docMk/>
          <pc:sldMk cId="3497053910" sldId="309"/>
        </pc:sldMkLst>
      </pc:sldChg>
      <pc:sldChg chg="modSp del mod">
        <pc:chgData name="Shaowei Wang" userId="e596398d-db6e-4c6b-9fe5-24de495b6c4d" providerId="ADAL" clId="{E2FA3590-C798-4D89-A427-0A3E0353661C}" dt="2022-01-23T17:16:33.657" v="1224" actId="47"/>
        <pc:sldMkLst>
          <pc:docMk/>
          <pc:sldMk cId="2553908403" sldId="311"/>
        </pc:sldMkLst>
        <pc:spChg chg="mod">
          <ac:chgData name="Shaowei Wang" userId="e596398d-db6e-4c6b-9fe5-24de495b6c4d" providerId="ADAL" clId="{E2FA3590-C798-4D89-A427-0A3E0353661C}" dt="2022-01-23T16:56:00.197" v="667" actId="20577"/>
          <ac:spMkLst>
            <pc:docMk/>
            <pc:sldMk cId="2553908403" sldId="311"/>
            <ac:spMk id="2" creationId="{00000000-0000-0000-0000-000000000000}"/>
          </ac:spMkLst>
        </pc:spChg>
      </pc:sldChg>
      <pc:sldChg chg="add del">
        <pc:chgData name="Shaowei Wang" userId="e596398d-db6e-4c6b-9fe5-24de495b6c4d" providerId="ADAL" clId="{E2FA3590-C798-4D89-A427-0A3E0353661C}" dt="2022-01-28T23:50:28.225" v="2433" actId="47"/>
        <pc:sldMkLst>
          <pc:docMk/>
          <pc:sldMk cId="954754315" sldId="316"/>
        </pc:sldMkLst>
      </pc:sldChg>
      <pc:sldChg chg="del">
        <pc:chgData name="Shaowei Wang" userId="e596398d-db6e-4c6b-9fe5-24de495b6c4d" providerId="ADAL" clId="{E2FA3590-C798-4D89-A427-0A3E0353661C}" dt="2022-01-28T23:40:27.235" v="2190" actId="2696"/>
        <pc:sldMkLst>
          <pc:docMk/>
          <pc:sldMk cId="2204627024" sldId="316"/>
        </pc:sldMkLst>
      </pc:sldChg>
      <pc:sldChg chg="add del">
        <pc:chgData name="Shaowei Wang" userId="e596398d-db6e-4c6b-9fe5-24de495b6c4d" providerId="ADAL" clId="{E2FA3590-C798-4D89-A427-0A3E0353661C}" dt="2022-01-28T23:50:28.225" v="2433" actId="47"/>
        <pc:sldMkLst>
          <pc:docMk/>
          <pc:sldMk cId="749944232" sldId="317"/>
        </pc:sldMkLst>
      </pc:sldChg>
      <pc:sldChg chg="modSp del mod">
        <pc:chgData name="Shaowei Wang" userId="e596398d-db6e-4c6b-9fe5-24de495b6c4d" providerId="ADAL" clId="{E2FA3590-C798-4D89-A427-0A3E0353661C}" dt="2022-01-28T23:40:27.235" v="2190" actId="2696"/>
        <pc:sldMkLst>
          <pc:docMk/>
          <pc:sldMk cId="3835930671" sldId="317"/>
        </pc:sldMkLst>
        <pc:spChg chg="mod">
          <ac:chgData name="Shaowei Wang" userId="e596398d-db6e-4c6b-9fe5-24de495b6c4d" providerId="ADAL" clId="{E2FA3590-C798-4D89-A427-0A3E0353661C}" dt="2022-01-22T18:36:07.140" v="343" actId="14100"/>
          <ac:spMkLst>
            <pc:docMk/>
            <pc:sldMk cId="3835930671" sldId="317"/>
            <ac:spMk id="2" creationId="{00000000-0000-0000-0000-000000000000}"/>
          </ac:spMkLst>
        </pc:spChg>
      </pc:sldChg>
      <pc:sldChg chg="add">
        <pc:chgData name="Shaowei Wang" userId="e596398d-db6e-4c6b-9fe5-24de495b6c4d" providerId="ADAL" clId="{E2FA3590-C798-4D89-A427-0A3E0353661C}" dt="2022-01-28T23:40:37.152" v="2191"/>
        <pc:sldMkLst>
          <pc:docMk/>
          <pc:sldMk cId="3046831161" sldId="318"/>
        </pc:sldMkLst>
      </pc:sldChg>
      <pc:sldChg chg="del">
        <pc:chgData name="Shaowei Wang" userId="e596398d-db6e-4c6b-9fe5-24de495b6c4d" providerId="ADAL" clId="{E2FA3590-C798-4D89-A427-0A3E0353661C}" dt="2022-01-28T23:40:27.235" v="2190" actId="2696"/>
        <pc:sldMkLst>
          <pc:docMk/>
          <pc:sldMk cId="4195903643" sldId="318"/>
        </pc:sldMkLst>
      </pc:sldChg>
      <pc:sldChg chg="del">
        <pc:chgData name="Shaowei Wang" userId="e596398d-db6e-4c6b-9fe5-24de495b6c4d" providerId="ADAL" clId="{E2FA3590-C798-4D89-A427-0A3E0353661C}" dt="2022-01-23T16:38:36.620" v="365" actId="47"/>
        <pc:sldMkLst>
          <pc:docMk/>
          <pc:sldMk cId="1223423228" sldId="319"/>
        </pc:sldMkLst>
      </pc:sldChg>
      <pc:sldChg chg="del">
        <pc:chgData name="Shaowei Wang" userId="e596398d-db6e-4c6b-9fe5-24de495b6c4d" providerId="ADAL" clId="{E2FA3590-C798-4D89-A427-0A3E0353661C}" dt="2022-01-28T23:40:27.235" v="2190" actId="2696"/>
        <pc:sldMkLst>
          <pc:docMk/>
          <pc:sldMk cId="2582399494" sldId="325"/>
        </pc:sldMkLst>
      </pc:sldChg>
      <pc:sldChg chg="add">
        <pc:chgData name="Shaowei Wang" userId="e596398d-db6e-4c6b-9fe5-24de495b6c4d" providerId="ADAL" clId="{E2FA3590-C798-4D89-A427-0A3E0353661C}" dt="2022-01-28T23:40:37.152" v="2191"/>
        <pc:sldMkLst>
          <pc:docMk/>
          <pc:sldMk cId="4187656331" sldId="325"/>
        </pc:sldMkLst>
      </pc:sldChg>
      <pc:sldChg chg="add">
        <pc:chgData name="Shaowei Wang" userId="e596398d-db6e-4c6b-9fe5-24de495b6c4d" providerId="ADAL" clId="{E2FA3590-C798-4D89-A427-0A3E0353661C}" dt="2022-01-28T23:40:37.152" v="2191"/>
        <pc:sldMkLst>
          <pc:docMk/>
          <pc:sldMk cId="1291968898" sldId="326"/>
        </pc:sldMkLst>
      </pc:sldChg>
      <pc:sldChg chg="del">
        <pc:chgData name="Shaowei Wang" userId="e596398d-db6e-4c6b-9fe5-24de495b6c4d" providerId="ADAL" clId="{E2FA3590-C798-4D89-A427-0A3E0353661C}" dt="2022-01-28T23:40:27.235" v="2190" actId="2696"/>
        <pc:sldMkLst>
          <pc:docMk/>
          <pc:sldMk cId="1957904463" sldId="326"/>
        </pc:sldMkLst>
      </pc:sldChg>
      <pc:sldChg chg="del">
        <pc:chgData name="Shaowei Wang" userId="e596398d-db6e-4c6b-9fe5-24de495b6c4d" providerId="ADAL" clId="{E2FA3590-C798-4D89-A427-0A3E0353661C}" dt="2022-01-22T18:30:40.069" v="342" actId="47"/>
        <pc:sldMkLst>
          <pc:docMk/>
          <pc:sldMk cId="1295040926" sldId="327"/>
        </pc:sldMkLst>
      </pc:sldChg>
      <pc:sldChg chg="del">
        <pc:chgData name="Shaowei Wang" userId="e596398d-db6e-4c6b-9fe5-24de495b6c4d" providerId="ADAL" clId="{E2FA3590-C798-4D89-A427-0A3E0353661C}" dt="2022-01-28T23:40:27.235" v="2190" actId="2696"/>
        <pc:sldMkLst>
          <pc:docMk/>
          <pc:sldMk cId="361018445" sldId="328"/>
        </pc:sldMkLst>
      </pc:sldChg>
      <pc:sldChg chg="add del">
        <pc:chgData name="Shaowei Wang" userId="e596398d-db6e-4c6b-9fe5-24de495b6c4d" providerId="ADAL" clId="{E2FA3590-C798-4D89-A427-0A3E0353661C}" dt="2022-01-28T23:50:28.225" v="2433" actId="47"/>
        <pc:sldMkLst>
          <pc:docMk/>
          <pc:sldMk cId="3386138688" sldId="328"/>
        </pc:sldMkLst>
      </pc:sldChg>
      <pc:sldChg chg="del">
        <pc:chgData name="Shaowei Wang" userId="e596398d-db6e-4c6b-9fe5-24de495b6c4d" providerId="ADAL" clId="{E2FA3590-C798-4D89-A427-0A3E0353661C}" dt="2022-01-28T23:40:27.235" v="2190" actId="2696"/>
        <pc:sldMkLst>
          <pc:docMk/>
          <pc:sldMk cId="2244548681" sldId="329"/>
        </pc:sldMkLst>
      </pc:sldChg>
      <pc:sldChg chg="add del">
        <pc:chgData name="Shaowei Wang" userId="e596398d-db6e-4c6b-9fe5-24de495b6c4d" providerId="ADAL" clId="{E2FA3590-C798-4D89-A427-0A3E0353661C}" dt="2022-01-28T23:50:28.225" v="2433" actId="47"/>
        <pc:sldMkLst>
          <pc:docMk/>
          <pc:sldMk cId="2549033603" sldId="329"/>
        </pc:sldMkLst>
      </pc:sldChg>
      <pc:sldChg chg="modSp del mod">
        <pc:chgData name="Shaowei Wang" userId="e596398d-db6e-4c6b-9fe5-24de495b6c4d" providerId="ADAL" clId="{E2FA3590-C798-4D89-A427-0A3E0353661C}" dt="2022-01-28T23:40:27.235" v="2190" actId="2696"/>
        <pc:sldMkLst>
          <pc:docMk/>
          <pc:sldMk cId="389674956" sldId="330"/>
        </pc:sldMkLst>
        <pc:spChg chg="mod">
          <ac:chgData name="Shaowei Wang" userId="e596398d-db6e-4c6b-9fe5-24de495b6c4d" providerId="ADAL" clId="{E2FA3590-C798-4D89-A427-0A3E0353661C}" dt="2022-01-22T18:36:53.984" v="352" actId="27636"/>
          <ac:spMkLst>
            <pc:docMk/>
            <pc:sldMk cId="389674956" sldId="330"/>
            <ac:spMk id="3" creationId="{00000000-0000-0000-0000-000000000000}"/>
          </ac:spMkLst>
        </pc:spChg>
      </pc:sldChg>
      <pc:sldChg chg="add">
        <pc:chgData name="Shaowei Wang" userId="e596398d-db6e-4c6b-9fe5-24de495b6c4d" providerId="ADAL" clId="{E2FA3590-C798-4D89-A427-0A3E0353661C}" dt="2022-01-28T23:40:37.152" v="2191"/>
        <pc:sldMkLst>
          <pc:docMk/>
          <pc:sldMk cId="1113511551" sldId="330"/>
        </pc:sldMkLst>
      </pc:sldChg>
      <pc:sldChg chg="add del mod modShow">
        <pc:chgData name="Shaowei Wang" userId="e596398d-db6e-4c6b-9fe5-24de495b6c4d" providerId="ADAL" clId="{E2FA3590-C798-4D89-A427-0A3E0353661C}" dt="2022-01-28T23:47:38.096" v="2430" actId="2696"/>
        <pc:sldMkLst>
          <pc:docMk/>
          <pc:sldMk cId="626054751" sldId="337"/>
        </pc:sldMkLst>
      </pc:sldChg>
      <pc:sldChg chg="add mod modShow">
        <pc:chgData name="Shaowei Wang" userId="e596398d-db6e-4c6b-9fe5-24de495b6c4d" providerId="ADAL" clId="{E2FA3590-C798-4D89-A427-0A3E0353661C}" dt="2022-01-28T23:48:19.803" v="2432" actId="729"/>
        <pc:sldMkLst>
          <pc:docMk/>
          <pc:sldMk cId="1891365285" sldId="337"/>
        </pc:sldMkLst>
      </pc:sldChg>
      <pc:sldChg chg="del">
        <pc:chgData name="Shaowei Wang" userId="e596398d-db6e-4c6b-9fe5-24de495b6c4d" providerId="ADAL" clId="{E2FA3590-C798-4D89-A427-0A3E0353661C}" dt="2022-01-23T17:34:18.661" v="1464" actId="2696"/>
        <pc:sldMkLst>
          <pc:docMk/>
          <pc:sldMk cId="3712976775" sldId="337"/>
        </pc:sldMkLst>
      </pc:sldChg>
      <pc:sldChg chg="add del">
        <pc:chgData name="Shaowei Wang" userId="e596398d-db6e-4c6b-9fe5-24de495b6c4d" providerId="ADAL" clId="{E2FA3590-C798-4D89-A427-0A3E0353661C}" dt="2022-01-22T18:24:06.740" v="197" actId="47"/>
        <pc:sldMkLst>
          <pc:docMk/>
          <pc:sldMk cId="1871127125" sldId="340"/>
        </pc:sldMkLst>
      </pc:sldChg>
      <pc:sldChg chg="modSp add mod">
        <pc:chgData name="Shaowei Wang" userId="e596398d-db6e-4c6b-9fe5-24de495b6c4d" providerId="ADAL" clId="{E2FA3590-C798-4D89-A427-0A3E0353661C}" dt="2022-01-22T18:23:46.770" v="191" actId="21"/>
        <pc:sldMkLst>
          <pc:docMk/>
          <pc:sldMk cId="767041944" sldId="341"/>
        </pc:sldMkLst>
        <pc:spChg chg="mod">
          <ac:chgData name="Shaowei Wang" userId="e596398d-db6e-4c6b-9fe5-24de495b6c4d" providerId="ADAL" clId="{E2FA3590-C798-4D89-A427-0A3E0353661C}" dt="2022-01-22T18:23:46.770" v="191" actId="21"/>
          <ac:spMkLst>
            <pc:docMk/>
            <pc:sldMk cId="767041944" sldId="341"/>
            <ac:spMk id="11" creationId="{A612C203-A8E7-4566-9E99-0D55BFF264CC}"/>
          </ac:spMkLst>
        </pc:spChg>
      </pc:sldChg>
      <pc:sldChg chg="modSp add del mod">
        <pc:chgData name="Shaowei Wang" userId="e596398d-db6e-4c6b-9fe5-24de495b6c4d" providerId="ADAL" clId="{E2FA3590-C798-4D89-A427-0A3E0353661C}" dt="2022-01-22T18:24:30.759" v="200" actId="47"/>
        <pc:sldMkLst>
          <pc:docMk/>
          <pc:sldMk cId="329619867" sldId="342"/>
        </pc:sldMkLst>
        <pc:spChg chg="mod">
          <ac:chgData name="Shaowei Wang" userId="e596398d-db6e-4c6b-9fe5-24de495b6c4d" providerId="ADAL" clId="{E2FA3590-C798-4D89-A427-0A3E0353661C}" dt="2022-01-22T18:16:52.408" v="106" actId="27636"/>
          <ac:spMkLst>
            <pc:docMk/>
            <pc:sldMk cId="329619867" sldId="342"/>
            <ac:spMk id="2" creationId="{00000000-0000-0000-0000-000000000000}"/>
          </ac:spMkLst>
        </pc:spChg>
      </pc:sldChg>
      <pc:sldChg chg="modSp add del mod">
        <pc:chgData name="Shaowei Wang" userId="e596398d-db6e-4c6b-9fe5-24de495b6c4d" providerId="ADAL" clId="{E2FA3590-C798-4D89-A427-0A3E0353661C}" dt="2022-01-22T18:24:30.759" v="200" actId="47"/>
        <pc:sldMkLst>
          <pc:docMk/>
          <pc:sldMk cId="500846087" sldId="343"/>
        </pc:sldMkLst>
        <pc:spChg chg="mod">
          <ac:chgData name="Shaowei Wang" userId="e596398d-db6e-4c6b-9fe5-24de495b6c4d" providerId="ADAL" clId="{E2FA3590-C798-4D89-A427-0A3E0353661C}" dt="2022-01-22T18:16:52.412" v="107" actId="27636"/>
          <ac:spMkLst>
            <pc:docMk/>
            <pc:sldMk cId="500846087" sldId="343"/>
            <ac:spMk id="2" creationId="{00000000-0000-0000-0000-000000000000}"/>
          </ac:spMkLst>
        </pc:spChg>
      </pc:sldChg>
      <pc:sldChg chg="modSp add del mod">
        <pc:chgData name="Shaowei Wang" userId="e596398d-db6e-4c6b-9fe5-24de495b6c4d" providerId="ADAL" clId="{E2FA3590-C798-4D89-A427-0A3E0353661C}" dt="2022-01-22T18:24:30.759" v="200" actId="47"/>
        <pc:sldMkLst>
          <pc:docMk/>
          <pc:sldMk cId="1039682321" sldId="344"/>
        </pc:sldMkLst>
        <pc:spChg chg="mod">
          <ac:chgData name="Shaowei Wang" userId="e596398d-db6e-4c6b-9fe5-24de495b6c4d" providerId="ADAL" clId="{E2FA3590-C798-4D89-A427-0A3E0353661C}" dt="2022-01-22T18:16:52.418" v="108" actId="27636"/>
          <ac:spMkLst>
            <pc:docMk/>
            <pc:sldMk cId="1039682321" sldId="344"/>
            <ac:spMk id="2" creationId="{00000000-0000-0000-0000-000000000000}"/>
          </ac:spMkLst>
        </pc:spChg>
      </pc:sldChg>
      <pc:sldChg chg="modSp add del mod">
        <pc:chgData name="Shaowei Wang" userId="e596398d-db6e-4c6b-9fe5-24de495b6c4d" providerId="ADAL" clId="{E2FA3590-C798-4D89-A427-0A3E0353661C}" dt="2022-01-22T18:24:30.759" v="200" actId="47"/>
        <pc:sldMkLst>
          <pc:docMk/>
          <pc:sldMk cId="1880966665" sldId="345"/>
        </pc:sldMkLst>
        <pc:spChg chg="mod">
          <ac:chgData name="Shaowei Wang" userId="e596398d-db6e-4c6b-9fe5-24de495b6c4d" providerId="ADAL" clId="{E2FA3590-C798-4D89-A427-0A3E0353661C}" dt="2022-01-22T18:16:52.428" v="109" actId="27636"/>
          <ac:spMkLst>
            <pc:docMk/>
            <pc:sldMk cId="1880966665" sldId="345"/>
            <ac:spMk id="2" creationId="{00000000-0000-0000-0000-000000000000}"/>
          </ac:spMkLst>
        </pc:spChg>
      </pc:sldChg>
      <pc:sldChg chg="modSp add del mod">
        <pc:chgData name="Shaowei Wang" userId="e596398d-db6e-4c6b-9fe5-24de495b6c4d" providerId="ADAL" clId="{E2FA3590-C798-4D89-A427-0A3E0353661C}" dt="2022-01-22T18:24:34.505" v="202" actId="47"/>
        <pc:sldMkLst>
          <pc:docMk/>
          <pc:sldMk cId="1471301067" sldId="346"/>
        </pc:sldMkLst>
        <pc:spChg chg="mod">
          <ac:chgData name="Shaowei Wang" userId="e596398d-db6e-4c6b-9fe5-24de495b6c4d" providerId="ADAL" clId="{E2FA3590-C798-4D89-A427-0A3E0353661C}" dt="2022-01-22T18:16:52.434" v="110" actId="27636"/>
          <ac:spMkLst>
            <pc:docMk/>
            <pc:sldMk cId="1471301067" sldId="346"/>
            <ac:spMk id="2" creationId="{00000000-0000-0000-0000-000000000000}"/>
          </ac:spMkLst>
        </pc:spChg>
      </pc:sldChg>
      <pc:sldChg chg="add del">
        <pc:chgData name="Shaowei Wang" userId="e596398d-db6e-4c6b-9fe5-24de495b6c4d" providerId="ADAL" clId="{E2FA3590-C798-4D89-A427-0A3E0353661C}" dt="2022-01-22T18:24:37.824" v="203" actId="47"/>
        <pc:sldMkLst>
          <pc:docMk/>
          <pc:sldMk cId="98484547" sldId="347"/>
        </pc:sldMkLst>
      </pc:sldChg>
      <pc:sldChg chg="add del">
        <pc:chgData name="Shaowei Wang" userId="e596398d-db6e-4c6b-9fe5-24de495b6c4d" providerId="ADAL" clId="{E2FA3590-C798-4D89-A427-0A3E0353661C}" dt="2022-01-22T18:27:26.216" v="212" actId="47"/>
        <pc:sldMkLst>
          <pc:docMk/>
          <pc:sldMk cId="1908834912" sldId="348"/>
        </pc:sldMkLst>
      </pc:sldChg>
      <pc:sldChg chg="add del">
        <pc:chgData name="Shaowei Wang" userId="e596398d-db6e-4c6b-9fe5-24de495b6c4d" providerId="ADAL" clId="{E2FA3590-C798-4D89-A427-0A3E0353661C}" dt="2022-01-22T18:27:26.216" v="212" actId="47"/>
        <pc:sldMkLst>
          <pc:docMk/>
          <pc:sldMk cId="1500850330" sldId="350"/>
        </pc:sldMkLst>
      </pc:sldChg>
      <pc:sldChg chg="add del">
        <pc:chgData name="Shaowei Wang" userId="e596398d-db6e-4c6b-9fe5-24de495b6c4d" providerId="ADAL" clId="{E2FA3590-C798-4D89-A427-0A3E0353661C}" dt="2022-01-22T18:27:26.216" v="212" actId="47"/>
        <pc:sldMkLst>
          <pc:docMk/>
          <pc:sldMk cId="448578648" sldId="351"/>
        </pc:sldMkLst>
      </pc:sldChg>
      <pc:sldChg chg="modSp add del mod">
        <pc:chgData name="Shaowei Wang" userId="e596398d-db6e-4c6b-9fe5-24de495b6c4d" providerId="ADAL" clId="{E2FA3590-C798-4D89-A427-0A3E0353661C}" dt="2022-01-22T18:26:40.547" v="208" actId="47"/>
        <pc:sldMkLst>
          <pc:docMk/>
          <pc:sldMk cId="1715625390" sldId="357"/>
        </pc:sldMkLst>
        <pc:spChg chg="mod">
          <ac:chgData name="Shaowei Wang" userId="e596398d-db6e-4c6b-9fe5-24de495b6c4d" providerId="ADAL" clId="{E2FA3590-C798-4D89-A427-0A3E0353661C}" dt="2022-01-22T18:16:52.480" v="121" actId="27636"/>
          <ac:spMkLst>
            <pc:docMk/>
            <pc:sldMk cId="1715625390" sldId="357"/>
            <ac:spMk id="47106" creationId="{00000000-0000-0000-0000-000000000000}"/>
          </ac:spMkLst>
        </pc:spChg>
      </pc:sldChg>
      <pc:sldChg chg="add del">
        <pc:chgData name="Shaowei Wang" userId="e596398d-db6e-4c6b-9fe5-24de495b6c4d" providerId="ADAL" clId="{E2FA3590-C798-4D89-A427-0A3E0353661C}" dt="2022-01-22T18:26:40.547" v="208" actId="47"/>
        <pc:sldMkLst>
          <pc:docMk/>
          <pc:sldMk cId="2049178946" sldId="358"/>
        </pc:sldMkLst>
      </pc:sldChg>
      <pc:sldChg chg="add del">
        <pc:chgData name="Shaowei Wang" userId="e596398d-db6e-4c6b-9fe5-24de495b6c4d" providerId="ADAL" clId="{E2FA3590-C798-4D89-A427-0A3E0353661C}" dt="2022-01-22T18:27:13.792" v="211" actId="47"/>
        <pc:sldMkLst>
          <pc:docMk/>
          <pc:sldMk cId="1112490658" sldId="359"/>
        </pc:sldMkLst>
      </pc:sldChg>
      <pc:sldChg chg="add">
        <pc:chgData name="Shaowei Wang" userId="e596398d-db6e-4c6b-9fe5-24de495b6c4d" providerId="ADAL" clId="{E2FA3590-C798-4D89-A427-0A3E0353661C}" dt="2022-01-22T18:16:51.803" v="88"/>
        <pc:sldMkLst>
          <pc:docMk/>
          <pc:sldMk cId="2895764169" sldId="361"/>
        </pc:sldMkLst>
      </pc:sldChg>
      <pc:sldChg chg="add">
        <pc:chgData name="Shaowei Wang" userId="e596398d-db6e-4c6b-9fe5-24de495b6c4d" providerId="ADAL" clId="{E2FA3590-C798-4D89-A427-0A3E0353661C}" dt="2022-01-22T18:16:51.803" v="88"/>
        <pc:sldMkLst>
          <pc:docMk/>
          <pc:sldMk cId="2304235332" sldId="362"/>
        </pc:sldMkLst>
      </pc:sldChg>
      <pc:sldChg chg="add">
        <pc:chgData name="Shaowei Wang" userId="e596398d-db6e-4c6b-9fe5-24de495b6c4d" providerId="ADAL" clId="{E2FA3590-C798-4D89-A427-0A3E0353661C}" dt="2022-01-22T18:16:51.803" v="88"/>
        <pc:sldMkLst>
          <pc:docMk/>
          <pc:sldMk cId="2546868093" sldId="363"/>
        </pc:sldMkLst>
      </pc:sldChg>
      <pc:sldChg chg="add del">
        <pc:chgData name="Shaowei Wang" userId="e596398d-db6e-4c6b-9fe5-24de495b6c4d" providerId="ADAL" clId="{E2FA3590-C798-4D89-A427-0A3E0353661C}" dt="2022-01-22T18:24:33.232" v="201" actId="47"/>
        <pc:sldMkLst>
          <pc:docMk/>
          <pc:sldMk cId="3826385968" sldId="364"/>
        </pc:sldMkLst>
      </pc:sldChg>
      <pc:sldChg chg="addSp delSp modSp add del mod">
        <pc:chgData name="Shaowei Wang" userId="e596398d-db6e-4c6b-9fe5-24de495b6c4d" providerId="ADAL" clId="{E2FA3590-C798-4D89-A427-0A3E0353661C}" dt="2022-01-22T18:26:58.381" v="210" actId="47"/>
        <pc:sldMkLst>
          <pc:docMk/>
          <pc:sldMk cId="1615409781" sldId="366"/>
        </pc:sldMkLst>
        <pc:spChg chg="del mod">
          <ac:chgData name="Shaowei Wang" userId="e596398d-db6e-4c6b-9fe5-24de495b6c4d" providerId="ADAL" clId="{E2FA3590-C798-4D89-A427-0A3E0353661C}" dt="2022-01-22T18:26:56.218" v="209" actId="478"/>
          <ac:spMkLst>
            <pc:docMk/>
            <pc:sldMk cId="1615409781" sldId="366"/>
            <ac:spMk id="4" creationId="{00000000-0000-0000-0000-000000000000}"/>
          </ac:spMkLst>
        </pc:spChg>
        <pc:spChg chg="add mod">
          <ac:chgData name="Shaowei Wang" userId="e596398d-db6e-4c6b-9fe5-24de495b6c4d" providerId="ADAL" clId="{E2FA3590-C798-4D89-A427-0A3E0353661C}" dt="2022-01-22T18:26:56.218" v="209" actId="478"/>
          <ac:spMkLst>
            <pc:docMk/>
            <pc:sldMk cId="1615409781" sldId="366"/>
            <ac:spMk id="8" creationId="{3D619980-0E6C-4A46-BBB4-E81E0A485131}"/>
          </ac:spMkLst>
        </pc:spChg>
      </pc:sldChg>
      <pc:sldChg chg="add del">
        <pc:chgData name="Shaowei Wang" userId="e596398d-db6e-4c6b-9fe5-24de495b6c4d" providerId="ADAL" clId="{E2FA3590-C798-4D89-A427-0A3E0353661C}" dt="2022-01-22T18:26:40.547" v="208" actId="47"/>
        <pc:sldMkLst>
          <pc:docMk/>
          <pc:sldMk cId="3603657392" sldId="373"/>
        </pc:sldMkLst>
      </pc:sldChg>
      <pc:sldChg chg="add del">
        <pc:chgData name="Shaowei Wang" userId="e596398d-db6e-4c6b-9fe5-24de495b6c4d" providerId="ADAL" clId="{E2FA3590-C798-4D89-A427-0A3E0353661C}" dt="2022-01-22T18:18:44.209" v="137" actId="47"/>
        <pc:sldMkLst>
          <pc:docMk/>
          <pc:sldMk cId="3268527583" sldId="374"/>
        </pc:sldMkLst>
      </pc:sldChg>
      <pc:sldChg chg="add del">
        <pc:chgData name="Shaowei Wang" userId="e596398d-db6e-4c6b-9fe5-24de495b6c4d" providerId="ADAL" clId="{E2FA3590-C798-4D89-A427-0A3E0353661C}" dt="2022-01-22T18:18:38.022" v="136" actId="47"/>
        <pc:sldMkLst>
          <pc:docMk/>
          <pc:sldMk cId="3397029188" sldId="375"/>
        </pc:sldMkLst>
      </pc:sldChg>
      <pc:sldChg chg="add">
        <pc:chgData name="Shaowei Wang" userId="e596398d-db6e-4c6b-9fe5-24de495b6c4d" providerId="ADAL" clId="{E2FA3590-C798-4D89-A427-0A3E0353661C}" dt="2022-01-22T18:16:51.803" v="88"/>
        <pc:sldMkLst>
          <pc:docMk/>
          <pc:sldMk cId="2133244688" sldId="376"/>
        </pc:sldMkLst>
      </pc:sldChg>
      <pc:sldChg chg="add">
        <pc:chgData name="Shaowei Wang" userId="e596398d-db6e-4c6b-9fe5-24de495b6c4d" providerId="ADAL" clId="{E2FA3590-C798-4D89-A427-0A3E0353661C}" dt="2022-01-22T18:16:51.803" v="88"/>
        <pc:sldMkLst>
          <pc:docMk/>
          <pc:sldMk cId="4011017157" sldId="377"/>
        </pc:sldMkLst>
      </pc:sldChg>
      <pc:sldChg chg="add">
        <pc:chgData name="Shaowei Wang" userId="e596398d-db6e-4c6b-9fe5-24de495b6c4d" providerId="ADAL" clId="{E2FA3590-C798-4D89-A427-0A3E0353661C}" dt="2022-01-22T18:16:51.803" v="88"/>
        <pc:sldMkLst>
          <pc:docMk/>
          <pc:sldMk cId="534551414" sldId="378"/>
        </pc:sldMkLst>
      </pc:sldChg>
      <pc:sldChg chg="modSp add mod">
        <pc:chgData name="Shaowei Wang" userId="e596398d-db6e-4c6b-9fe5-24de495b6c4d" providerId="ADAL" clId="{E2FA3590-C798-4D89-A427-0A3E0353661C}" dt="2022-01-22T18:22:28.647" v="170" actId="6549"/>
        <pc:sldMkLst>
          <pc:docMk/>
          <pc:sldMk cId="1249421833" sldId="379"/>
        </pc:sldMkLst>
        <pc:spChg chg="mod">
          <ac:chgData name="Shaowei Wang" userId="e596398d-db6e-4c6b-9fe5-24de495b6c4d" providerId="ADAL" clId="{E2FA3590-C798-4D89-A427-0A3E0353661C}" dt="2022-01-22T18:22:28.647" v="170" actId="6549"/>
          <ac:spMkLst>
            <pc:docMk/>
            <pc:sldMk cId="1249421833" sldId="379"/>
            <ac:spMk id="2" creationId="{6607F103-41E7-4A3E-89A7-9FA9333E0232}"/>
          </ac:spMkLst>
        </pc:spChg>
      </pc:sldChg>
      <pc:sldChg chg="modSp add del mod">
        <pc:chgData name="Shaowei Wang" userId="e596398d-db6e-4c6b-9fe5-24de495b6c4d" providerId="ADAL" clId="{E2FA3590-C798-4D89-A427-0A3E0353661C}" dt="2022-01-22T18:22:11.978" v="168" actId="47"/>
        <pc:sldMkLst>
          <pc:docMk/>
          <pc:sldMk cId="3613357471" sldId="380"/>
        </pc:sldMkLst>
        <pc:spChg chg="mod">
          <ac:chgData name="Shaowei Wang" userId="e596398d-db6e-4c6b-9fe5-24de495b6c4d" providerId="ADAL" clId="{E2FA3590-C798-4D89-A427-0A3E0353661C}" dt="2022-01-22T18:16:52.330" v="95" actId="27636"/>
          <ac:spMkLst>
            <pc:docMk/>
            <pc:sldMk cId="3613357471" sldId="380"/>
            <ac:spMk id="2" creationId="{DEE24FC7-E041-4840-9EE7-8B10867CCEBB}"/>
          </ac:spMkLst>
        </pc:spChg>
      </pc:sldChg>
      <pc:sldChg chg="add del">
        <pc:chgData name="Shaowei Wang" userId="e596398d-db6e-4c6b-9fe5-24de495b6c4d" providerId="ADAL" clId="{E2FA3590-C798-4D89-A427-0A3E0353661C}" dt="2022-01-22T18:22:11.978" v="168" actId="47"/>
        <pc:sldMkLst>
          <pc:docMk/>
          <pc:sldMk cId="3904421752" sldId="382"/>
        </pc:sldMkLst>
      </pc:sldChg>
      <pc:sldChg chg="add del">
        <pc:chgData name="Shaowei Wang" userId="e596398d-db6e-4c6b-9fe5-24de495b6c4d" providerId="ADAL" clId="{E2FA3590-C798-4D89-A427-0A3E0353661C}" dt="2022-01-22T18:22:11.978" v="168" actId="47"/>
        <pc:sldMkLst>
          <pc:docMk/>
          <pc:sldMk cId="1022598763" sldId="383"/>
        </pc:sldMkLst>
      </pc:sldChg>
      <pc:sldChg chg="add del">
        <pc:chgData name="Shaowei Wang" userId="e596398d-db6e-4c6b-9fe5-24de495b6c4d" providerId="ADAL" clId="{E2FA3590-C798-4D89-A427-0A3E0353661C}" dt="2022-01-22T18:22:11.978" v="168" actId="47"/>
        <pc:sldMkLst>
          <pc:docMk/>
          <pc:sldMk cId="1780399008" sldId="384"/>
        </pc:sldMkLst>
      </pc:sldChg>
      <pc:sldChg chg="modSp add del mod">
        <pc:chgData name="Shaowei Wang" userId="e596398d-db6e-4c6b-9fe5-24de495b6c4d" providerId="ADAL" clId="{E2FA3590-C798-4D89-A427-0A3E0353661C}" dt="2022-01-22T18:22:11.978" v="168" actId="47"/>
        <pc:sldMkLst>
          <pc:docMk/>
          <pc:sldMk cId="0" sldId="600"/>
        </pc:sldMkLst>
        <pc:spChg chg="mod">
          <ac:chgData name="Shaowei Wang" userId="e596398d-db6e-4c6b-9fe5-24de495b6c4d" providerId="ADAL" clId="{E2FA3590-C798-4D89-A427-0A3E0353661C}" dt="2022-01-22T18:16:52.336" v="96" actId="27636"/>
          <ac:spMkLst>
            <pc:docMk/>
            <pc:sldMk cId="0" sldId="600"/>
            <ac:spMk id="587778" creationId="{7851DA77-D31C-481E-B0DA-46285A3E9D55}"/>
          </ac:spMkLst>
        </pc:spChg>
      </pc:sldChg>
      <pc:sldChg chg="add del">
        <pc:chgData name="Shaowei Wang" userId="e596398d-db6e-4c6b-9fe5-24de495b6c4d" providerId="ADAL" clId="{E2FA3590-C798-4D89-A427-0A3E0353661C}" dt="2022-01-22T18:22:11.978" v="168" actId="47"/>
        <pc:sldMkLst>
          <pc:docMk/>
          <pc:sldMk cId="3859686537" sldId="601"/>
        </pc:sldMkLst>
      </pc:sldChg>
      <pc:sldChg chg="modSp add del mod">
        <pc:chgData name="Shaowei Wang" userId="e596398d-db6e-4c6b-9fe5-24de495b6c4d" providerId="ADAL" clId="{E2FA3590-C798-4D89-A427-0A3E0353661C}" dt="2022-01-22T18:22:11.978" v="168" actId="47"/>
        <pc:sldMkLst>
          <pc:docMk/>
          <pc:sldMk cId="1648327979" sldId="602"/>
        </pc:sldMkLst>
        <pc:spChg chg="mod">
          <ac:chgData name="Shaowei Wang" userId="e596398d-db6e-4c6b-9fe5-24de495b6c4d" providerId="ADAL" clId="{E2FA3590-C798-4D89-A427-0A3E0353661C}" dt="2022-01-22T18:16:52.357" v="97" actId="27636"/>
          <ac:spMkLst>
            <pc:docMk/>
            <pc:sldMk cId="1648327979" sldId="602"/>
            <ac:spMk id="3" creationId="{60F0939F-D408-4783-8CEA-C9852BBD151A}"/>
          </ac:spMkLst>
        </pc:spChg>
      </pc:sldChg>
      <pc:sldChg chg="modSp add mod">
        <pc:chgData name="Shaowei Wang" userId="e596398d-db6e-4c6b-9fe5-24de495b6c4d" providerId="ADAL" clId="{E2FA3590-C798-4D89-A427-0A3E0353661C}" dt="2022-01-22T18:22:36.561" v="177" actId="6549"/>
        <pc:sldMkLst>
          <pc:docMk/>
          <pc:sldMk cId="1341050724" sldId="603"/>
        </pc:sldMkLst>
        <pc:spChg chg="mod">
          <ac:chgData name="Shaowei Wang" userId="e596398d-db6e-4c6b-9fe5-24de495b6c4d" providerId="ADAL" clId="{E2FA3590-C798-4D89-A427-0A3E0353661C}" dt="2022-01-22T18:22:36.561" v="177" actId="6549"/>
          <ac:spMkLst>
            <pc:docMk/>
            <pc:sldMk cId="1341050724" sldId="603"/>
            <ac:spMk id="2" creationId="{6607F103-41E7-4A3E-89A7-9FA9333E0232}"/>
          </ac:spMkLst>
        </pc:spChg>
      </pc:sldChg>
      <pc:sldChg chg="modSp add del mod">
        <pc:chgData name="Shaowei Wang" userId="e596398d-db6e-4c6b-9fe5-24de495b6c4d" providerId="ADAL" clId="{E2FA3590-C798-4D89-A427-0A3E0353661C}" dt="2022-01-22T18:23:08.344" v="188" actId="47"/>
        <pc:sldMkLst>
          <pc:docMk/>
          <pc:sldMk cId="1057436558" sldId="604"/>
        </pc:sldMkLst>
        <pc:spChg chg="mod">
          <ac:chgData name="Shaowei Wang" userId="e596398d-db6e-4c6b-9fe5-24de495b6c4d" providerId="ADAL" clId="{E2FA3590-C798-4D89-A427-0A3E0353661C}" dt="2022-01-22T18:16:52.378" v="100" actId="27636"/>
          <ac:spMkLst>
            <pc:docMk/>
            <pc:sldMk cId="1057436558" sldId="604"/>
            <ac:spMk id="2" creationId="{E8E92E71-4849-4A33-8548-CBEEA0750960}"/>
          </ac:spMkLst>
        </pc:spChg>
      </pc:sldChg>
      <pc:sldChg chg="modSp add mod">
        <pc:chgData name="Shaowei Wang" userId="e596398d-db6e-4c6b-9fe5-24de495b6c4d" providerId="ADAL" clId="{E2FA3590-C798-4D89-A427-0A3E0353661C}" dt="2022-01-22T18:23:01.427" v="187" actId="1076"/>
        <pc:sldMkLst>
          <pc:docMk/>
          <pc:sldMk cId="2524570017" sldId="605"/>
        </pc:sldMkLst>
        <pc:spChg chg="mod">
          <ac:chgData name="Shaowei Wang" userId="e596398d-db6e-4c6b-9fe5-24de495b6c4d" providerId="ADAL" clId="{E2FA3590-C798-4D89-A427-0A3E0353661C}" dt="2022-01-22T18:23:01.427" v="187" actId="1076"/>
          <ac:spMkLst>
            <pc:docMk/>
            <pc:sldMk cId="2524570017" sldId="605"/>
            <ac:spMk id="4" creationId="{E15AE589-9038-40BB-B282-0AF8E8D5835A}"/>
          </ac:spMkLst>
        </pc:spChg>
      </pc:sldChg>
      <pc:sldChg chg="addSp delSp modSp add mod">
        <pc:chgData name="Shaowei Wang" userId="e596398d-db6e-4c6b-9fe5-24de495b6c4d" providerId="ADAL" clId="{E2FA3590-C798-4D89-A427-0A3E0353661C}" dt="2022-01-22T18:24:13.999" v="199" actId="478"/>
        <pc:sldMkLst>
          <pc:docMk/>
          <pc:sldMk cId="2325693166" sldId="606"/>
        </pc:sldMkLst>
        <pc:spChg chg="add del mod">
          <ac:chgData name="Shaowei Wang" userId="e596398d-db6e-4c6b-9fe5-24de495b6c4d" providerId="ADAL" clId="{E2FA3590-C798-4D89-A427-0A3E0353661C}" dt="2022-01-22T18:24:13.999" v="199" actId="478"/>
          <ac:spMkLst>
            <pc:docMk/>
            <pc:sldMk cId="2325693166" sldId="606"/>
            <ac:spMk id="3" creationId="{C8FD0254-58EB-4D56-8D4C-153875048E8E}"/>
          </ac:spMkLst>
        </pc:spChg>
        <pc:spChg chg="del mod">
          <ac:chgData name="Shaowei Wang" userId="e596398d-db6e-4c6b-9fe5-24de495b6c4d" providerId="ADAL" clId="{E2FA3590-C798-4D89-A427-0A3E0353661C}" dt="2022-01-22T18:24:11.793" v="198" actId="478"/>
          <ac:spMkLst>
            <pc:docMk/>
            <pc:sldMk cId="2325693166" sldId="606"/>
            <ac:spMk id="11" creationId="{A612C203-A8E7-4566-9E99-0D55BFF264CC}"/>
          </ac:spMkLst>
        </pc:spChg>
      </pc:sldChg>
      <pc:sldChg chg="add del">
        <pc:chgData name="Shaowei Wang" userId="e596398d-db6e-4c6b-9fe5-24de495b6c4d" providerId="ADAL" clId="{E2FA3590-C798-4D89-A427-0A3E0353661C}" dt="2022-01-22T18:27:26.216" v="212" actId="47"/>
        <pc:sldMkLst>
          <pc:docMk/>
          <pc:sldMk cId="2013597610" sldId="607"/>
        </pc:sldMkLst>
      </pc:sldChg>
      <pc:sldChg chg="add del">
        <pc:chgData name="Shaowei Wang" userId="e596398d-db6e-4c6b-9fe5-24de495b6c4d" providerId="ADAL" clId="{E2FA3590-C798-4D89-A427-0A3E0353661C}" dt="2022-01-22T18:27:26.216" v="212" actId="47"/>
        <pc:sldMkLst>
          <pc:docMk/>
          <pc:sldMk cId="3967731491" sldId="608"/>
        </pc:sldMkLst>
      </pc:sldChg>
      <pc:sldChg chg="add del">
        <pc:chgData name="Shaowei Wang" userId="e596398d-db6e-4c6b-9fe5-24de495b6c4d" providerId="ADAL" clId="{E2FA3590-C798-4D89-A427-0A3E0353661C}" dt="2022-01-22T18:22:11.978" v="168" actId="47"/>
        <pc:sldMkLst>
          <pc:docMk/>
          <pc:sldMk cId="1125198461" sldId="609"/>
        </pc:sldMkLst>
      </pc:sldChg>
      <pc:sldChg chg="add del">
        <pc:chgData name="Shaowei Wang" userId="e596398d-db6e-4c6b-9fe5-24de495b6c4d" providerId="ADAL" clId="{E2FA3590-C798-4D89-A427-0A3E0353661C}" dt="2022-01-22T18:23:24.726" v="189" actId="47"/>
        <pc:sldMkLst>
          <pc:docMk/>
          <pc:sldMk cId="3081143547" sldId="610"/>
        </pc:sldMkLst>
      </pc:sldChg>
      <pc:sldChg chg="addSp delSp add mod ord">
        <pc:chgData name="Shaowei Wang" userId="e596398d-db6e-4c6b-9fe5-24de495b6c4d" providerId="ADAL" clId="{E2FA3590-C798-4D89-A427-0A3E0353661C}" dt="2022-02-01T17:22:58.465" v="2512"/>
        <pc:sldMkLst>
          <pc:docMk/>
          <pc:sldMk cId="2687265841" sldId="1498"/>
        </pc:sldMkLst>
        <pc:inkChg chg="add del">
          <ac:chgData name="Shaowei Wang" userId="e596398d-db6e-4c6b-9fe5-24de495b6c4d" providerId="ADAL" clId="{E2FA3590-C798-4D89-A427-0A3E0353661C}" dt="2022-01-22T18:09:54.159" v="44" actId="9405"/>
          <ac:inkMkLst>
            <pc:docMk/>
            <pc:sldMk cId="2687265841" sldId="1498"/>
            <ac:inkMk id="2" creationId="{BE3D8F73-F73F-4922-9F28-6CA44D28033E}"/>
          </ac:inkMkLst>
        </pc:inkChg>
        <pc:inkChg chg="del">
          <ac:chgData name="Shaowei Wang" userId="e596398d-db6e-4c6b-9fe5-24de495b6c4d" providerId="ADAL" clId="{E2FA3590-C798-4D89-A427-0A3E0353661C}" dt="2022-01-22T18:09:36.469" v="42" actId="478"/>
          <ac:inkMkLst>
            <pc:docMk/>
            <pc:sldMk cId="2687265841" sldId="1498"/>
            <ac:inkMk id="3" creationId="{EAE37B52-6CC5-4E26-8E6A-D13FCC33FBBD}"/>
          </ac:inkMkLst>
        </pc:inkChg>
        <pc:inkChg chg="add del">
          <ac:chgData name="Shaowei Wang" userId="e596398d-db6e-4c6b-9fe5-24de495b6c4d" providerId="ADAL" clId="{E2FA3590-C798-4D89-A427-0A3E0353661C}" dt="2022-01-28T23:41:08.374" v="2194" actId="478"/>
          <ac:inkMkLst>
            <pc:docMk/>
            <pc:sldMk cId="2687265841" sldId="1498"/>
            <ac:inkMk id="4" creationId="{3FEFD900-FD97-4717-8637-827B0542209C}"/>
          </ac:inkMkLst>
        </pc:inkChg>
      </pc:sldChg>
      <pc:sldChg chg="add">
        <pc:chgData name="Shaowei Wang" userId="e596398d-db6e-4c6b-9fe5-24de495b6c4d" providerId="ADAL" clId="{E2FA3590-C798-4D89-A427-0A3E0353661C}" dt="2022-01-28T23:51:12.266" v="2434"/>
        <pc:sldMkLst>
          <pc:docMk/>
          <pc:sldMk cId="3965566907" sldId="1549"/>
        </pc:sldMkLst>
      </pc:sldChg>
      <pc:sldChg chg="modSp mod">
        <pc:chgData name="Shaowei Wang" userId="e596398d-db6e-4c6b-9fe5-24de495b6c4d" providerId="ADAL" clId="{E2FA3590-C798-4D89-A427-0A3E0353661C}" dt="2022-01-23T18:02:09.338" v="2094" actId="20577"/>
        <pc:sldMkLst>
          <pc:docMk/>
          <pc:sldMk cId="0" sldId="1566"/>
        </pc:sldMkLst>
        <pc:spChg chg="mod">
          <ac:chgData name="Shaowei Wang" userId="e596398d-db6e-4c6b-9fe5-24de495b6c4d" providerId="ADAL" clId="{E2FA3590-C798-4D89-A427-0A3E0353661C}" dt="2022-01-23T18:02:09.338" v="2094" actId="20577"/>
          <ac:spMkLst>
            <pc:docMk/>
            <pc:sldMk cId="0" sldId="1566"/>
            <ac:spMk id="15361" creationId="{2BCE8B09-DC61-41D6-A436-BA5A8EE5115D}"/>
          </ac:spMkLst>
        </pc:spChg>
      </pc:sldChg>
      <pc:sldChg chg="modSp mod">
        <pc:chgData name="Shaowei Wang" userId="e596398d-db6e-4c6b-9fe5-24de495b6c4d" providerId="ADAL" clId="{E2FA3590-C798-4D89-A427-0A3E0353661C}" dt="2022-01-23T16:53:26.403" v="606" actId="108"/>
        <pc:sldMkLst>
          <pc:docMk/>
          <pc:sldMk cId="1579598890" sldId="1621"/>
        </pc:sldMkLst>
        <pc:spChg chg="mod">
          <ac:chgData name="Shaowei Wang" userId="e596398d-db6e-4c6b-9fe5-24de495b6c4d" providerId="ADAL" clId="{E2FA3590-C798-4D89-A427-0A3E0353661C}" dt="2022-01-23T16:53:26.403" v="606" actId="108"/>
          <ac:spMkLst>
            <pc:docMk/>
            <pc:sldMk cId="1579598890" sldId="1621"/>
            <ac:spMk id="3" creationId="{A2CA1D7A-E5F3-B140-9D72-B0A1AE958EDA}"/>
          </ac:spMkLst>
        </pc:spChg>
      </pc:sldChg>
      <pc:sldChg chg="modSp del mod">
        <pc:chgData name="Shaowei Wang" userId="e596398d-db6e-4c6b-9fe5-24de495b6c4d" providerId="ADAL" clId="{E2FA3590-C798-4D89-A427-0A3E0353661C}" dt="2022-01-28T23:40:27.235" v="2190" actId="2696"/>
        <pc:sldMkLst>
          <pc:docMk/>
          <pc:sldMk cId="2703709179" sldId="1714"/>
        </pc:sldMkLst>
        <pc:spChg chg="mod">
          <ac:chgData name="Shaowei Wang" userId="e596398d-db6e-4c6b-9fe5-24de495b6c4d" providerId="ADAL" clId="{E2FA3590-C798-4D89-A427-0A3E0353661C}" dt="2022-01-22T18:08:03.979" v="40" actId="20577"/>
          <ac:spMkLst>
            <pc:docMk/>
            <pc:sldMk cId="2703709179" sldId="1714"/>
            <ac:spMk id="3" creationId="{00000000-0000-0000-0000-000000000000}"/>
          </ac:spMkLst>
        </pc:spChg>
      </pc:sldChg>
      <pc:sldChg chg="add">
        <pc:chgData name="Shaowei Wang" userId="e596398d-db6e-4c6b-9fe5-24de495b6c4d" providerId="ADAL" clId="{E2FA3590-C798-4D89-A427-0A3E0353661C}" dt="2022-01-28T23:40:37.152" v="2191"/>
        <pc:sldMkLst>
          <pc:docMk/>
          <pc:sldMk cId="3874337326" sldId="1714"/>
        </pc:sldMkLst>
      </pc:sldChg>
      <pc:sldChg chg="add">
        <pc:chgData name="Shaowei Wang" userId="e596398d-db6e-4c6b-9fe5-24de495b6c4d" providerId="ADAL" clId="{E2FA3590-C798-4D89-A427-0A3E0353661C}" dt="2022-01-28T23:40:37.152" v="2191"/>
        <pc:sldMkLst>
          <pc:docMk/>
          <pc:sldMk cId="3687045873" sldId="1715"/>
        </pc:sldMkLst>
      </pc:sldChg>
      <pc:sldChg chg="del">
        <pc:chgData name="Shaowei Wang" userId="e596398d-db6e-4c6b-9fe5-24de495b6c4d" providerId="ADAL" clId="{E2FA3590-C798-4D89-A427-0A3E0353661C}" dt="2022-01-28T23:40:27.235" v="2190" actId="2696"/>
        <pc:sldMkLst>
          <pc:docMk/>
          <pc:sldMk cId="3820324398" sldId="1715"/>
        </pc:sldMkLst>
      </pc:sldChg>
      <pc:sldChg chg="del">
        <pc:chgData name="Shaowei Wang" userId="e596398d-db6e-4c6b-9fe5-24de495b6c4d" providerId="ADAL" clId="{E2FA3590-C798-4D89-A427-0A3E0353661C}" dt="2022-01-28T23:40:27.235" v="2190" actId="2696"/>
        <pc:sldMkLst>
          <pc:docMk/>
          <pc:sldMk cId="2566398061" sldId="1716"/>
        </pc:sldMkLst>
      </pc:sldChg>
      <pc:sldChg chg="add">
        <pc:chgData name="Shaowei Wang" userId="e596398d-db6e-4c6b-9fe5-24de495b6c4d" providerId="ADAL" clId="{E2FA3590-C798-4D89-A427-0A3E0353661C}" dt="2022-01-28T23:40:37.152" v="2191"/>
        <pc:sldMkLst>
          <pc:docMk/>
          <pc:sldMk cId="3300500582" sldId="1716"/>
        </pc:sldMkLst>
      </pc:sldChg>
      <pc:sldChg chg="del">
        <pc:chgData name="Shaowei Wang" userId="e596398d-db6e-4c6b-9fe5-24de495b6c4d" providerId="ADAL" clId="{E2FA3590-C798-4D89-A427-0A3E0353661C}" dt="2022-01-28T23:40:27.235" v="2190" actId="2696"/>
        <pc:sldMkLst>
          <pc:docMk/>
          <pc:sldMk cId="2740429958" sldId="1718"/>
        </pc:sldMkLst>
      </pc:sldChg>
      <pc:sldChg chg="add">
        <pc:chgData name="Shaowei Wang" userId="e596398d-db6e-4c6b-9fe5-24de495b6c4d" providerId="ADAL" clId="{E2FA3590-C798-4D89-A427-0A3E0353661C}" dt="2022-01-28T23:40:37.152" v="2191"/>
        <pc:sldMkLst>
          <pc:docMk/>
          <pc:sldMk cId="3067780990" sldId="1718"/>
        </pc:sldMkLst>
      </pc:sldChg>
      <pc:sldChg chg="modSp del mod">
        <pc:chgData name="Shaowei Wang" userId="e596398d-db6e-4c6b-9fe5-24de495b6c4d" providerId="ADAL" clId="{E2FA3590-C798-4D89-A427-0A3E0353661C}" dt="2022-01-28T23:40:27.235" v="2190" actId="2696"/>
        <pc:sldMkLst>
          <pc:docMk/>
          <pc:sldMk cId="1405804651" sldId="1723"/>
        </pc:sldMkLst>
        <pc:spChg chg="mod">
          <ac:chgData name="Shaowei Wang" userId="e596398d-db6e-4c6b-9fe5-24de495b6c4d" providerId="ADAL" clId="{E2FA3590-C798-4D89-A427-0A3E0353661C}" dt="2022-01-23T16:44:28.253" v="457" actId="20577"/>
          <ac:spMkLst>
            <pc:docMk/>
            <pc:sldMk cId="1405804651" sldId="1723"/>
            <ac:spMk id="2" creationId="{00000000-0000-0000-0000-000000000000}"/>
          </ac:spMkLst>
        </pc:spChg>
        <pc:spChg chg="mod">
          <ac:chgData name="Shaowei Wang" userId="e596398d-db6e-4c6b-9fe5-24de495b6c4d" providerId="ADAL" clId="{E2FA3590-C798-4D89-A427-0A3E0353661C}" dt="2022-01-23T16:44:43.587" v="476" actId="20577"/>
          <ac:spMkLst>
            <pc:docMk/>
            <pc:sldMk cId="1405804651" sldId="1723"/>
            <ac:spMk id="3" creationId="{00000000-0000-0000-0000-000000000000}"/>
          </ac:spMkLst>
        </pc:spChg>
      </pc:sldChg>
      <pc:sldChg chg="add">
        <pc:chgData name="Shaowei Wang" userId="e596398d-db6e-4c6b-9fe5-24de495b6c4d" providerId="ADAL" clId="{E2FA3590-C798-4D89-A427-0A3E0353661C}" dt="2022-01-28T23:40:37.152" v="2191"/>
        <pc:sldMkLst>
          <pc:docMk/>
          <pc:sldMk cId="2442256131" sldId="1723"/>
        </pc:sldMkLst>
      </pc:sldChg>
      <pc:sldChg chg="del">
        <pc:chgData name="Shaowei Wang" userId="e596398d-db6e-4c6b-9fe5-24de495b6c4d" providerId="ADAL" clId="{E2FA3590-C798-4D89-A427-0A3E0353661C}" dt="2022-01-28T23:40:27.235" v="2190" actId="2696"/>
        <pc:sldMkLst>
          <pc:docMk/>
          <pc:sldMk cId="447546105" sldId="1724"/>
        </pc:sldMkLst>
      </pc:sldChg>
      <pc:sldChg chg="add">
        <pc:chgData name="Shaowei Wang" userId="e596398d-db6e-4c6b-9fe5-24de495b6c4d" providerId="ADAL" clId="{E2FA3590-C798-4D89-A427-0A3E0353661C}" dt="2022-01-28T23:40:37.152" v="2191"/>
        <pc:sldMkLst>
          <pc:docMk/>
          <pc:sldMk cId="3116559146" sldId="1724"/>
        </pc:sldMkLst>
      </pc:sldChg>
      <pc:sldChg chg="add">
        <pc:chgData name="Shaowei Wang" userId="e596398d-db6e-4c6b-9fe5-24de495b6c4d" providerId="ADAL" clId="{E2FA3590-C798-4D89-A427-0A3E0353661C}" dt="2022-01-28T23:40:37.152" v="2191"/>
        <pc:sldMkLst>
          <pc:docMk/>
          <pc:sldMk cId="2434327089" sldId="1725"/>
        </pc:sldMkLst>
      </pc:sldChg>
      <pc:sldChg chg="del">
        <pc:chgData name="Shaowei Wang" userId="e596398d-db6e-4c6b-9fe5-24de495b6c4d" providerId="ADAL" clId="{E2FA3590-C798-4D89-A427-0A3E0353661C}" dt="2022-01-28T23:40:27.235" v="2190" actId="2696"/>
        <pc:sldMkLst>
          <pc:docMk/>
          <pc:sldMk cId="2930510170" sldId="1725"/>
        </pc:sldMkLst>
      </pc:sldChg>
      <pc:sldChg chg="add">
        <pc:chgData name="Shaowei Wang" userId="e596398d-db6e-4c6b-9fe5-24de495b6c4d" providerId="ADAL" clId="{E2FA3590-C798-4D89-A427-0A3E0353661C}" dt="2022-01-28T23:40:37.152" v="2191"/>
        <pc:sldMkLst>
          <pc:docMk/>
          <pc:sldMk cId="694073228" sldId="1726"/>
        </pc:sldMkLst>
      </pc:sldChg>
      <pc:sldChg chg="del">
        <pc:chgData name="Shaowei Wang" userId="e596398d-db6e-4c6b-9fe5-24de495b6c4d" providerId="ADAL" clId="{E2FA3590-C798-4D89-A427-0A3E0353661C}" dt="2022-01-28T23:40:27.235" v="2190" actId="2696"/>
        <pc:sldMkLst>
          <pc:docMk/>
          <pc:sldMk cId="967307755" sldId="1726"/>
        </pc:sldMkLst>
      </pc:sldChg>
      <pc:sldChg chg="del mod modShow">
        <pc:chgData name="Shaowei Wang" userId="e596398d-db6e-4c6b-9fe5-24de495b6c4d" providerId="ADAL" clId="{E2FA3590-C798-4D89-A427-0A3E0353661C}" dt="2022-01-23T16:53:38.611" v="607" actId="47"/>
        <pc:sldMkLst>
          <pc:docMk/>
          <pc:sldMk cId="2567708439" sldId="1727"/>
        </pc:sldMkLst>
      </pc:sldChg>
      <pc:sldChg chg="del mod modShow">
        <pc:chgData name="Shaowei Wang" userId="e596398d-db6e-4c6b-9fe5-24de495b6c4d" providerId="ADAL" clId="{E2FA3590-C798-4D89-A427-0A3E0353661C}" dt="2022-01-23T16:53:38.611" v="607" actId="47"/>
        <pc:sldMkLst>
          <pc:docMk/>
          <pc:sldMk cId="173224664" sldId="1728"/>
        </pc:sldMkLst>
      </pc:sldChg>
      <pc:sldChg chg="add del mod modShow">
        <pc:chgData name="Shaowei Wang" userId="e596398d-db6e-4c6b-9fe5-24de495b6c4d" providerId="ADAL" clId="{E2FA3590-C798-4D89-A427-0A3E0353661C}" dt="2022-01-28T23:47:38.096" v="2430" actId="2696"/>
        <pc:sldMkLst>
          <pc:docMk/>
          <pc:sldMk cId="303102003" sldId="1729"/>
        </pc:sldMkLst>
      </pc:sldChg>
      <pc:sldChg chg="add mod modShow">
        <pc:chgData name="Shaowei Wang" userId="e596398d-db6e-4c6b-9fe5-24de495b6c4d" providerId="ADAL" clId="{E2FA3590-C798-4D89-A427-0A3E0353661C}" dt="2022-01-28T23:48:19.803" v="2432" actId="729"/>
        <pc:sldMkLst>
          <pc:docMk/>
          <pc:sldMk cId="524717224" sldId="1729"/>
        </pc:sldMkLst>
      </pc:sldChg>
      <pc:sldChg chg="del">
        <pc:chgData name="Shaowei Wang" userId="e596398d-db6e-4c6b-9fe5-24de495b6c4d" providerId="ADAL" clId="{E2FA3590-C798-4D89-A427-0A3E0353661C}" dt="2022-01-23T17:34:18.661" v="1464" actId="2696"/>
        <pc:sldMkLst>
          <pc:docMk/>
          <pc:sldMk cId="3680769012" sldId="1729"/>
        </pc:sldMkLst>
      </pc:sldChg>
      <pc:sldChg chg="del">
        <pc:chgData name="Shaowei Wang" userId="e596398d-db6e-4c6b-9fe5-24de495b6c4d" providerId="ADAL" clId="{E2FA3590-C798-4D89-A427-0A3E0353661C}" dt="2022-01-23T17:34:18.661" v="1464" actId="2696"/>
        <pc:sldMkLst>
          <pc:docMk/>
          <pc:sldMk cId="3329774911" sldId="1730"/>
        </pc:sldMkLst>
      </pc:sldChg>
      <pc:sldChg chg="add del mod modShow">
        <pc:chgData name="Shaowei Wang" userId="e596398d-db6e-4c6b-9fe5-24de495b6c4d" providerId="ADAL" clId="{E2FA3590-C798-4D89-A427-0A3E0353661C}" dt="2022-01-28T23:47:38.096" v="2430" actId="2696"/>
        <pc:sldMkLst>
          <pc:docMk/>
          <pc:sldMk cId="3360792111" sldId="1730"/>
        </pc:sldMkLst>
      </pc:sldChg>
      <pc:sldChg chg="add mod modShow">
        <pc:chgData name="Shaowei Wang" userId="e596398d-db6e-4c6b-9fe5-24de495b6c4d" providerId="ADAL" clId="{E2FA3590-C798-4D89-A427-0A3E0353661C}" dt="2022-01-28T23:48:19.803" v="2432" actId="729"/>
        <pc:sldMkLst>
          <pc:docMk/>
          <pc:sldMk cId="3701860669" sldId="1730"/>
        </pc:sldMkLst>
      </pc:sldChg>
      <pc:sldChg chg="del mod modShow">
        <pc:chgData name="Shaowei Wang" userId="e596398d-db6e-4c6b-9fe5-24de495b6c4d" providerId="ADAL" clId="{E2FA3590-C798-4D89-A427-0A3E0353661C}" dt="2022-01-23T16:53:38.611" v="607" actId="47"/>
        <pc:sldMkLst>
          <pc:docMk/>
          <pc:sldMk cId="3305005515" sldId="1731"/>
        </pc:sldMkLst>
      </pc:sldChg>
      <pc:sldChg chg="del">
        <pc:chgData name="Shaowei Wang" userId="e596398d-db6e-4c6b-9fe5-24de495b6c4d" providerId="ADAL" clId="{E2FA3590-C798-4D89-A427-0A3E0353661C}" dt="2022-01-28T23:40:27.235" v="2190" actId="2696"/>
        <pc:sldMkLst>
          <pc:docMk/>
          <pc:sldMk cId="1956606391" sldId="1754"/>
        </pc:sldMkLst>
      </pc:sldChg>
      <pc:sldChg chg="add">
        <pc:chgData name="Shaowei Wang" userId="e596398d-db6e-4c6b-9fe5-24de495b6c4d" providerId="ADAL" clId="{E2FA3590-C798-4D89-A427-0A3E0353661C}" dt="2022-01-28T23:40:37.152" v="2191"/>
        <pc:sldMkLst>
          <pc:docMk/>
          <pc:sldMk cId="3285500026" sldId="1754"/>
        </pc:sldMkLst>
      </pc:sldChg>
      <pc:sldChg chg="add">
        <pc:chgData name="Shaowei Wang" userId="e596398d-db6e-4c6b-9fe5-24de495b6c4d" providerId="ADAL" clId="{E2FA3590-C798-4D89-A427-0A3E0353661C}" dt="2022-01-28T23:40:37.152" v="2191"/>
        <pc:sldMkLst>
          <pc:docMk/>
          <pc:sldMk cId="882073808" sldId="1755"/>
        </pc:sldMkLst>
      </pc:sldChg>
      <pc:sldChg chg="del">
        <pc:chgData name="Shaowei Wang" userId="e596398d-db6e-4c6b-9fe5-24de495b6c4d" providerId="ADAL" clId="{E2FA3590-C798-4D89-A427-0A3E0353661C}" dt="2022-01-28T23:40:27.235" v="2190" actId="2696"/>
        <pc:sldMkLst>
          <pc:docMk/>
          <pc:sldMk cId="2190886571" sldId="1755"/>
        </pc:sldMkLst>
      </pc:sldChg>
      <pc:sldChg chg="del">
        <pc:chgData name="Shaowei Wang" userId="e596398d-db6e-4c6b-9fe5-24de495b6c4d" providerId="ADAL" clId="{E2FA3590-C798-4D89-A427-0A3E0353661C}" dt="2022-01-28T23:40:27.235" v="2190" actId="2696"/>
        <pc:sldMkLst>
          <pc:docMk/>
          <pc:sldMk cId="1014450795" sldId="1765"/>
        </pc:sldMkLst>
      </pc:sldChg>
      <pc:sldChg chg="add">
        <pc:chgData name="Shaowei Wang" userId="e596398d-db6e-4c6b-9fe5-24de495b6c4d" providerId="ADAL" clId="{E2FA3590-C798-4D89-A427-0A3E0353661C}" dt="2022-01-28T23:40:37.152" v="2191"/>
        <pc:sldMkLst>
          <pc:docMk/>
          <pc:sldMk cId="2571997920" sldId="1765"/>
        </pc:sldMkLst>
      </pc:sldChg>
      <pc:sldChg chg="add del">
        <pc:chgData name="Shaowei Wang" userId="e596398d-db6e-4c6b-9fe5-24de495b6c4d" providerId="ADAL" clId="{E2FA3590-C798-4D89-A427-0A3E0353661C}" dt="2022-01-28T23:40:27.235" v="2190" actId="2696"/>
        <pc:sldMkLst>
          <pc:docMk/>
          <pc:sldMk cId="675494889" sldId="1766"/>
        </pc:sldMkLst>
      </pc:sldChg>
      <pc:sldChg chg="add mod modShow">
        <pc:chgData name="Shaowei Wang" userId="e596398d-db6e-4c6b-9fe5-24de495b6c4d" providerId="ADAL" clId="{E2FA3590-C798-4D89-A427-0A3E0353661C}" dt="2022-02-01T17:21:21.793" v="2510" actId="729"/>
        <pc:sldMkLst>
          <pc:docMk/>
          <pc:sldMk cId="2718579531" sldId="1766"/>
        </pc:sldMkLst>
      </pc:sldChg>
      <pc:sldChg chg="del mod modShow">
        <pc:chgData name="Shaowei Wang" userId="e596398d-db6e-4c6b-9fe5-24de495b6c4d" providerId="ADAL" clId="{E2FA3590-C798-4D89-A427-0A3E0353661C}" dt="2022-01-23T16:53:38.611" v="607" actId="47"/>
        <pc:sldMkLst>
          <pc:docMk/>
          <pc:sldMk cId="4134520234" sldId="1773"/>
        </pc:sldMkLst>
      </pc:sldChg>
      <pc:sldChg chg="del mod modShow">
        <pc:chgData name="Shaowei Wang" userId="e596398d-db6e-4c6b-9fe5-24de495b6c4d" providerId="ADAL" clId="{E2FA3590-C798-4D89-A427-0A3E0353661C}" dt="2022-01-23T16:53:38.611" v="607" actId="47"/>
        <pc:sldMkLst>
          <pc:docMk/>
          <pc:sldMk cId="3604051275" sldId="1774"/>
        </pc:sldMkLst>
      </pc:sldChg>
      <pc:sldChg chg="add del">
        <pc:chgData name="Shaowei Wang" userId="e596398d-db6e-4c6b-9fe5-24de495b6c4d" providerId="ADAL" clId="{E2FA3590-C798-4D89-A427-0A3E0353661C}" dt="2022-01-28T23:40:27.235" v="2190" actId="2696"/>
        <pc:sldMkLst>
          <pc:docMk/>
          <pc:sldMk cId="747094246" sldId="1775"/>
        </pc:sldMkLst>
      </pc:sldChg>
      <pc:sldChg chg="del">
        <pc:chgData name="Shaowei Wang" userId="e596398d-db6e-4c6b-9fe5-24de495b6c4d" providerId="ADAL" clId="{E2FA3590-C798-4D89-A427-0A3E0353661C}" dt="2022-01-23T16:43:12.415" v="391" actId="2696"/>
        <pc:sldMkLst>
          <pc:docMk/>
          <pc:sldMk cId="1386815085" sldId="1775"/>
        </pc:sldMkLst>
      </pc:sldChg>
      <pc:sldChg chg="add">
        <pc:chgData name="Shaowei Wang" userId="e596398d-db6e-4c6b-9fe5-24de495b6c4d" providerId="ADAL" clId="{E2FA3590-C798-4D89-A427-0A3E0353661C}" dt="2022-01-28T23:40:37.152" v="2191"/>
        <pc:sldMkLst>
          <pc:docMk/>
          <pc:sldMk cId="3824165807" sldId="1775"/>
        </pc:sldMkLst>
      </pc:sldChg>
      <pc:sldChg chg="add">
        <pc:chgData name="Shaowei Wang" userId="e596398d-db6e-4c6b-9fe5-24de495b6c4d" providerId="ADAL" clId="{E2FA3590-C798-4D89-A427-0A3E0353661C}" dt="2022-01-28T23:40:37.152" v="2191"/>
        <pc:sldMkLst>
          <pc:docMk/>
          <pc:sldMk cId="1914539129" sldId="1776"/>
        </pc:sldMkLst>
      </pc:sldChg>
      <pc:sldChg chg="del">
        <pc:chgData name="Shaowei Wang" userId="e596398d-db6e-4c6b-9fe5-24de495b6c4d" providerId="ADAL" clId="{E2FA3590-C798-4D89-A427-0A3E0353661C}" dt="2022-01-23T16:42:58.991" v="389" actId="2696"/>
        <pc:sldMkLst>
          <pc:docMk/>
          <pc:sldMk cId="1993158467" sldId="1776"/>
        </pc:sldMkLst>
      </pc:sldChg>
      <pc:sldChg chg="add del">
        <pc:chgData name="Shaowei Wang" userId="e596398d-db6e-4c6b-9fe5-24de495b6c4d" providerId="ADAL" clId="{E2FA3590-C798-4D89-A427-0A3E0353661C}" dt="2022-01-28T23:40:27.235" v="2190" actId="2696"/>
        <pc:sldMkLst>
          <pc:docMk/>
          <pc:sldMk cId="2879096375" sldId="1776"/>
        </pc:sldMkLst>
      </pc:sldChg>
      <pc:sldChg chg="add del">
        <pc:chgData name="Shaowei Wang" userId="e596398d-db6e-4c6b-9fe5-24de495b6c4d" providerId="ADAL" clId="{E2FA3590-C798-4D89-A427-0A3E0353661C}" dt="2022-01-28T23:40:27.235" v="2190" actId="2696"/>
        <pc:sldMkLst>
          <pc:docMk/>
          <pc:sldMk cId="2568282374" sldId="1778"/>
        </pc:sldMkLst>
      </pc:sldChg>
      <pc:sldChg chg="del">
        <pc:chgData name="Shaowei Wang" userId="e596398d-db6e-4c6b-9fe5-24de495b6c4d" providerId="ADAL" clId="{E2FA3590-C798-4D89-A427-0A3E0353661C}" dt="2022-01-23T16:42:58.991" v="389" actId="2696"/>
        <pc:sldMkLst>
          <pc:docMk/>
          <pc:sldMk cId="3892688245" sldId="1778"/>
        </pc:sldMkLst>
      </pc:sldChg>
      <pc:sldChg chg="add">
        <pc:chgData name="Shaowei Wang" userId="e596398d-db6e-4c6b-9fe5-24de495b6c4d" providerId="ADAL" clId="{E2FA3590-C798-4D89-A427-0A3E0353661C}" dt="2022-01-28T23:40:37.152" v="2191"/>
        <pc:sldMkLst>
          <pc:docMk/>
          <pc:sldMk cId="3983716458" sldId="1778"/>
        </pc:sldMkLst>
      </pc:sldChg>
      <pc:sldChg chg="add del">
        <pc:chgData name="Shaowei Wang" userId="e596398d-db6e-4c6b-9fe5-24de495b6c4d" providerId="ADAL" clId="{E2FA3590-C798-4D89-A427-0A3E0353661C}" dt="2022-01-28T23:40:27.235" v="2190" actId="2696"/>
        <pc:sldMkLst>
          <pc:docMk/>
          <pc:sldMk cId="238732432" sldId="1779"/>
        </pc:sldMkLst>
      </pc:sldChg>
      <pc:sldChg chg="add">
        <pc:chgData name="Shaowei Wang" userId="e596398d-db6e-4c6b-9fe5-24de495b6c4d" providerId="ADAL" clId="{E2FA3590-C798-4D89-A427-0A3E0353661C}" dt="2022-01-28T23:40:37.152" v="2191"/>
        <pc:sldMkLst>
          <pc:docMk/>
          <pc:sldMk cId="2717623138" sldId="1779"/>
        </pc:sldMkLst>
      </pc:sldChg>
      <pc:sldChg chg="modSp del mod">
        <pc:chgData name="Shaowei Wang" userId="e596398d-db6e-4c6b-9fe5-24de495b6c4d" providerId="ADAL" clId="{E2FA3590-C798-4D89-A427-0A3E0353661C}" dt="2022-01-23T16:42:58.991" v="389" actId="2696"/>
        <pc:sldMkLst>
          <pc:docMk/>
          <pc:sldMk cId="2756709379" sldId="1779"/>
        </pc:sldMkLst>
        <pc:spChg chg="mod">
          <ac:chgData name="Shaowei Wang" userId="e596398d-db6e-4c6b-9fe5-24de495b6c4d" providerId="ADAL" clId="{E2FA3590-C798-4D89-A427-0A3E0353661C}" dt="2022-01-22T18:29:34.565" v="340" actId="207"/>
          <ac:spMkLst>
            <pc:docMk/>
            <pc:sldMk cId="2756709379" sldId="1779"/>
            <ac:spMk id="7" creationId="{35ABFC44-6287-4956-B188-755658FD1DF5}"/>
          </ac:spMkLst>
        </pc:spChg>
        <pc:spChg chg="mod">
          <ac:chgData name="Shaowei Wang" userId="e596398d-db6e-4c6b-9fe5-24de495b6c4d" providerId="ADAL" clId="{E2FA3590-C798-4D89-A427-0A3E0353661C}" dt="2022-01-22T18:29:37.469" v="341" actId="207"/>
          <ac:spMkLst>
            <pc:docMk/>
            <pc:sldMk cId="2756709379" sldId="1779"/>
            <ac:spMk id="8" creationId="{1D92D14D-CC9F-41B5-AAF9-D52695916516}"/>
          </ac:spMkLst>
        </pc:spChg>
      </pc:sldChg>
      <pc:sldChg chg="addSp delSp modSp new mod">
        <pc:chgData name="Shaowei Wang" userId="e596398d-db6e-4c6b-9fe5-24de495b6c4d" providerId="ADAL" clId="{E2FA3590-C798-4D89-A427-0A3E0353661C}" dt="2022-01-28T23:41:53.771" v="2218" actId="20577"/>
        <pc:sldMkLst>
          <pc:docMk/>
          <pc:sldMk cId="1553575214" sldId="1780"/>
        </pc:sldMkLst>
        <pc:spChg chg="mod">
          <ac:chgData name="Shaowei Wang" userId="e596398d-db6e-4c6b-9fe5-24de495b6c4d" providerId="ADAL" clId="{E2FA3590-C798-4D89-A427-0A3E0353661C}" dt="2022-01-22T18:11:17.933" v="87" actId="20577"/>
          <ac:spMkLst>
            <pc:docMk/>
            <pc:sldMk cId="1553575214" sldId="1780"/>
            <ac:spMk id="2" creationId="{19487A07-C9FA-4A03-8856-FD3D724FBE9A}"/>
          </ac:spMkLst>
        </pc:spChg>
        <pc:spChg chg="mod">
          <ac:chgData name="Shaowei Wang" userId="e596398d-db6e-4c6b-9fe5-24de495b6c4d" providerId="ADAL" clId="{E2FA3590-C798-4D89-A427-0A3E0353661C}" dt="2022-01-28T23:41:53.771" v="2218" actId="20577"/>
          <ac:spMkLst>
            <pc:docMk/>
            <pc:sldMk cId="1553575214" sldId="1780"/>
            <ac:spMk id="3" creationId="{FE0F4C67-07F5-4C3F-B8B9-6F1448946E9A}"/>
          </ac:spMkLst>
        </pc:spChg>
        <pc:inkChg chg="add del">
          <ac:chgData name="Shaowei Wang" userId="e596398d-db6e-4c6b-9fe5-24de495b6c4d" providerId="ADAL" clId="{E2FA3590-C798-4D89-A427-0A3E0353661C}" dt="2022-01-22T18:10:57.287" v="48" actId="9405"/>
          <ac:inkMkLst>
            <pc:docMk/>
            <pc:sldMk cId="1553575214" sldId="1780"/>
            <ac:inkMk id="5" creationId="{0F5E09A3-30B9-4E7E-B47C-60A9A5CCA047}"/>
          </ac:inkMkLst>
        </pc:inkChg>
        <pc:inkChg chg="add del">
          <ac:chgData name="Shaowei Wang" userId="e596398d-db6e-4c6b-9fe5-24de495b6c4d" providerId="ADAL" clId="{E2FA3590-C798-4D89-A427-0A3E0353661C}" dt="2022-01-22T18:10:58.624" v="50" actId="9405"/>
          <ac:inkMkLst>
            <pc:docMk/>
            <pc:sldMk cId="1553575214" sldId="1780"/>
            <ac:inkMk id="6" creationId="{26519B40-9811-4D8B-B77A-149A9C88C4ED}"/>
          </ac:inkMkLst>
        </pc:inkChg>
      </pc:sldChg>
      <pc:sldChg chg="modSp add del mod">
        <pc:chgData name="Shaowei Wang" userId="e596398d-db6e-4c6b-9fe5-24de495b6c4d" providerId="ADAL" clId="{E2FA3590-C798-4D89-A427-0A3E0353661C}" dt="2022-01-22T18:23:57.534" v="194" actId="47"/>
        <pc:sldMkLst>
          <pc:docMk/>
          <pc:sldMk cId="899334107" sldId="1781"/>
        </pc:sldMkLst>
        <pc:spChg chg="mod">
          <ac:chgData name="Shaowei Wang" userId="e596398d-db6e-4c6b-9fe5-24de495b6c4d" providerId="ADAL" clId="{E2FA3590-C798-4D89-A427-0A3E0353661C}" dt="2022-01-22T18:16:52.389" v="102" actId="27636"/>
          <ac:spMkLst>
            <pc:docMk/>
            <pc:sldMk cId="899334107" sldId="1781"/>
            <ac:spMk id="2" creationId="{00000000-0000-0000-0000-000000000000}"/>
          </ac:spMkLst>
        </pc:spChg>
      </pc:sldChg>
      <pc:sldChg chg="add del">
        <pc:chgData name="Shaowei Wang" userId="e596398d-db6e-4c6b-9fe5-24de495b6c4d" providerId="ADAL" clId="{E2FA3590-C798-4D89-A427-0A3E0353661C}" dt="2022-01-22T18:24:59.836" v="204" actId="47"/>
        <pc:sldMkLst>
          <pc:docMk/>
          <pc:sldMk cId="1652498752" sldId="1782"/>
        </pc:sldMkLst>
      </pc:sldChg>
      <pc:sldChg chg="modSp add del mod">
        <pc:chgData name="Shaowei Wang" userId="e596398d-db6e-4c6b-9fe5-24de495b6c4d" providerId="ADAL" clId="{E2FA3590-C798-4D89-A427-0A3E0353661C}" dt="2022-01-23T16:54:23.791" v="608" actId="47"/>
        <pc:sldMkLst>
          <pc:docMk/>
          <pc:sldMk cId="1280631491" sldId="1783"/>
        </pc:sldMkLst>
        <pc:spChg chg="mod">
          <ac:chgData name="Shaowei Wang" userId="e596398d-db6e-4c6b-9fe5-24de495b6c4d" providerId="ADAL" clId="{E2FA3590-C798-4D89-A427-0A3E0353661C}" dt="2022-01-22T18:16:52.458" v="116" actId="27636"/>
          <ac:spMkLst>
            <pc:docMk/>
            <pc:sldMk cId="1280631491" sldId="1783"/>
            <ac:spMk id="2" creationId="{00000000-0000-0000-0000-000000000000}"/>
          </ac:spMkLst>
        </pc:spChg>
      </pc:sldChg>
      <pc:sldChg chg="add del">
        <pc:chgData name="Shaowei Wang" userId="e596398d-db6e-4c6b-9fe5-24de495b6c4d" providerId="ADAL" clId="{E2FA3590-C798-4D89-A427-0A3E0353661C}" dt="2022-01-22T18:26:40.547" v="208" actId="47"/>
        <pc:sldMkLst>
          <pc:docMk/>
          <pc:sldMk cId="1194963200" sldId="1784"/>
        </pc:sldMkLst>
      </pc:sldChg>
      <pc:sldChg chg="add del">
        <pc:chgData name="Shaowei Wang" userId="e596398d-db6e-4c6b-9fe5-24de495b6c4d" providerId="ADAL" clId="{E2FA3590-C798-4D89-A427-0A3E0353661C}" dt="2022-01-22T18:27:13.792" v="211" actId="47"/>
        <pc:sldMkLst>
          <pc:docMk/>
          <pc:sldMk cId="19462310" sldId="1785"/>
        </pc:sldMkLst>
      </pc:sldChg>
      <pc:sldChg chg="modSp add del mod">
        <pc:chgData name="Shaowei Wang" userId="e596398d-db6e-4c6b-9fe5-24de495b6c4d" providerId="ADAL" clId="{E2FA3590-C798-4D89-A427-0A3E0353661C}" dt="2022-01-22T18:27:13.792" v="211" actId="47"/>
        <pc:sldMkLst>
          <pc:docMk/>
          <pc:sldMk cId="2016628921" sldId="1786"/>
        </pc:sldMkLst>
        <pc:spChg chg="mod">
          <ac:chgData name="Shaowei Wang" userId="e596398d-db6e-4c6b-9fe5-24de495b6c4d" providerId="ADAL" clId="{E2FA3590-C798-4D89-A427-0A3E0353661C}" dt="2022-01-22T18:16:52.505" v="125" actId="27636"/>
          <ac:spMkLst>
            <pc:docMk/>
            <pc:sldMk cId="2016628921" sldId="1786"/>
            <ac:spMk id="2" creationId="{00000000-0000-0000-0000-000000000000}"/>
          </ac:spMkLst>
        </pc:spChg>
      </pc:sldChg>
      <pc:sldChg chg="modSp add del mod">
        <pc:chgData name="Shaowei Wang" userId="e596398d-db6e-4c6b-9fe5-24de495b6c4d" providerId="ADAL" clId="{E2FA3590-C798-4D89-A427-0A3E0353661C}" dt="2022-01-22T18:27:13.792" v="211" actId="47"/>
        <pc:sldMkLst>
          <pc:docMk/>
          <pc:sldMk cId="1569831091" sldId="1787"/>
        </pc:sldMkLst>
        <pc:spChg chg="mod">
          <ac:chgData name="Shaowei Wang" userId="e596398d-db6e-4c6b-9fe5-24de495b6c4d" providerId="ADAL" clId="{E2FA3590-C798-4D89-A427-0A3E0353661C}" dt="2022-01-22T18:16:52.513" v="127" actId="27636"/>
          <ac:spMkLst>
            <pc:docMk/>
            <pc:sldMk cId="1569831091" sldId="1787"/>
            <ac:spMk id="2" creationId="{00000000-0000-0000-0000-000000000000}"/>
          </ac:spMkLst>
        </pc:spChg>
      </pc:sldChg>
      <pc:sldChg chg="modSp add del mod">
        <pc:chgData name="Shaowei Wang" userId="e596398d-db6e-4c6b-9fe5-24de495b6c4d" providerId="ADAL" clId="{E2FA3590-C798-4D89-A427-0A3E0353661C}" dt="2022-01-28T23:24:46.094" v="2097" actId="47"/>
        <pc:sldMkLst>
          <pc:docMk/>
          <pc:sldMk cId="2682463505" sldId="1788"/>
        </pc:sldMkLst>
        <pc:spChg chg="mod">
          <ac:chgData name="Shaowei Wang" userId="e596398d-db6e-4c6b-9fe5-24de495b6c4d" providerId="ADAL" clId="{E2FA3590-C798-4D89-A427-0A3E0353661C}" dt="2022-01-22T18:23:51.588" v="193"/>
          <ac:spMkLst>
            <pc:docMk/>
            <pc:sldMk cId="2682463505" sldId="1788"/>
            <ac:spMk id="3" creationId="{DE5D995C-5E5B-4256-8732-8FCCE8D146F4}"/>
          </ac:spMkLst>
        </pc:spChg>
      </pc:sldChg>
      <pc:sldChg chg="modSp add mod ord">
        <pc:chgData name="Shaowei Wang" userId="e596398d-db6e-4c6b-9fe5-24de495b6c4d" providerId="ADAL" clId="{E2FA3590-C798-4D89-A427-0A3E0353661C}" dt="2022-01-30T16:26:01.501" v="2456"/>
        <pc:sldMkLst>
          <pc:docMk/>
          <pc:sldMk cId="2568318937" sldId="1789"/>
        </pc:sldMkLst>
        <pc:spChg chg="mod">
          <ac:chgData name="Shaowei Wang" userId="e596398d-db6e-4c6b-9fe5-24de495b6c4d" providerId="ADAL" clId="{E2FA3590-C798-4D89-A427-0A3E0353661C}" dt="2022-01-28T23:40:49.185" v="2193"/>
          <ac:spMkLst>
            <pc:docMk/>
            <pc:sldMk cId="2568318937" sldId="1789"/>
            <ac:spMk id="3" creationId="{FE0F4C67-07F5-4C3F-B8B9-6F1448946E9A}"/>
          </ac:spMkLst>
        </pc:spChg>
      </pc:sldChg>
      <pc:sldChg chg="modSp add del mod">
        <pc:chgData name="Shaowei Wang" userId="e596398d-db6e-4c6b-9fe5-24de495b6c4d" providerId="ADAL" clId="{E2FA3590-C798-4D89-A427-0A3E0353661C}" dt="2022-01-28T23:40:27.235" v="2190" actId="2696"/>
        <pc:sldMkLst>
          <pc:docMk/>
          <pc:sldMk cId="3860666238" sldId="1789"/>
        </pc:sldMkLst>
        <pc:spChg chg="mod">
          <ac:chgData name="Shaowei Wang" userId="e596398d-db6e-4c6b-9fe5-24de495b6c4d" providerId="ADAL" clId="{E2FA3590-C798-4D89-A427-0A3E0353661C}" dt="2022-01-22T18:27:51.179" v="223" actId="115"/>
          <ac:spMkLst>
            <pc:docMk/>
            <pc:sldMk cId="3860666238" sldId="1789"/>
            <ac:spMk id="3" creationId="{FE0F4C67-07F5-4C3F-B8B9-6F1448946E9A}"/>
          </ac:spMkLst>
        </pc:spChg>
      </pc:sldChg>
      <pc:sldChg chg="addSp modSp new del mod ord modShow">
        <pc:chgData name="Shaowei Wang" userId="e596398d-db6e-4c6b-9fe5-24de495b6c4d" providerId="ADAL" clId="{E2FA3590-C798-4D89-A427-0A3E0353661C}" dt="2022-01-23T16:53:38.611" v="607" actId="47"/>
        <pc:sldMkLst>
          <pc:docMk/>
          <pc:sldMk cId="524746562" sldId="1790"/>
        </pc:sldMkLst>
        <pc:picChg chg="add mod">
          <ac:chgData name="Shaowei Wang" userId="e596398d-db6e-4c6b-9fe5-24de495b6c4d" providerId="ADAL" clId="{E2FA3590-C798-4D89-A427-0A3E0353661C}" dt="2022-01-22T18:48:24.040" v="360" actId="1076"/>
          <ac:picMkLst>
            <pc:docMk/>
            <pc:sldMk cId="524746562" sldId="1790"/>
            <ac:picMk id="2050" creationId="{7D49435E-0DFA-4AD9-A198-828B78E139F8}"/>
          </ac:picMkLst>
        </pc:picChg>
      </pc:sldChg>
      <pc:sldChg chg="addSp delSp modSp new del mod modShow">
        <pc:chgData name="Shaowei Wang" userId="e596398d-db6e-4c6b-9fe5-24de495b6c4d" providerId="ADAL" clId="{E2FA3590-C798-4D89-A427-0A3E0353661C}" dt="2022-01-23T16:53:38.611" v="607" actId="47"/>
        <pc:sldMkLst>
          <pc:docMk/>
          <pc:sldMk cId="49627672" sldId="1791"/>
        </pc:sldMkLst>
        <pc:spChg chg="del">
          <ac:chgData name="Shaowei Wang" userId="e596398d-db6e-4c6b-9fe5-24de495b6c4d" providerId="ADAL" clId="{E2FA3590-C798-4D89-A427-0A3E0353661C}" dt="2022-01-22T18:48:30.631" v="363" actId="26606"/>
          <ac:spMkLst>
            <pc:docMk/>
            <pc:sldMk cId="49627672" sldId="1791"/>
            <ac:spMk id="2" creationId="{46E53150-AE12-4165-903B-7DAD10664D2B}"/>
          </ac:spMkLst>
        </pc:spChg>
        <pc:spChg chg="del">
          <ac:chgData name="Shaowei Wang" userId="e596398d-db6e-4c6b-9fe5-24de495b6c4d" providerId="ADAL" clId="{E2FA3590-C798-4D89-A427-0A3E0353661C}" dt="2022-01-22T18:48:30.631" v="363" actId="26606"/>
          <ac:spMkLst>
            <pc:docMk/>
            <pc:sldMk cId="49627672" sldId="1791"/>
            <ac:spMk id="3" creationId="{0B603026-EDE5-42C9-A8D3-4A8247986035}"/>
          </ac:spMkLst>
        </pc:spChg>
        <pc:spChg chg="mod ord modVis">
          <ac:chgData name="Shaowei Wang" userId="e596398d-db6e-4c6b-9fe5-24de495b6c4d" providerId="ADAL" clId="{E2FA3590-C798-4D89-A427-0A3E0353661C}" dt="2022-01-22T18:48:30.631" v="363" actId="26606"/>
          <ac:spMkLst>
            <pc:docMk/>
            <pc:sldMk cId="49627672" sldId="1791"/>
            <ac:spMk id="4" creationId="{1C46C02F-B3F0-4CBE-B352-9A199DD0B3CB}"/>
          </ac:spMkLst>
        </pc:spChg>
        <pc:picChg chg="add mod">
          <ac:chgData name="Shaowei Wang" userId="e596398d-db6e-4c6b-9fe5-24de495b6c4d" providerId="ADAL" clId="{E2FA3590-C798-4D89-A427-0A3E0353661C}" dt="2022-01-22T18:48:30.631" v="363" actId="26606"/>
          <ac:picMkLst>
            <pc:docMk/>
            <pc:sldMk cId="49627672" sldId="1791"/>
            <ac:picMk id="6" creationId="{43CFFD13-35BF-41CF-BA0F-B014456EB031}"/>
          </ac:picMkLst>
        </pc:picChg>
      </pc:sldChg>
      <pc:sldChg chg="modSp new del mod">
        <pc:chgData name="Shaowei Wang" userId="e596398d-db6e-4c6b-9fe5-24de495b6c4d" providerId="ADAL" clId="{E2FA3590-C798-4D89-A427-0A3E0353661C}" dt="2022-01-28T23:40:27.235" v="2190" actId="2696"/>
        <pc:sldMkLst>
          <pc:docMk/>
          <pc:sldMk cId="749465451" sldId="1792"/>
        </pc:sldMkLst>
        <pc:spChg chg="mod">
          <ac:chgData name="Shaowei Wang" userId="e596398d-db6e-4c6b-9fe5-24de495b6c4d" providerId="ADAL" clId="{E2FA3590-C798-4D89-A427-0A3E0353661C}" dt="2022-01-23T16:46:12.964" v="482" actId="20577"/>
          <ac:spMkLst>
            <pc:docMk/>
            <pc:sldMk cId="749465451" sldId="1792"/>
            <ac:spMk id="2" creationId="{CF1F23AC-060D-484C-8CA8-F35AAD50A040}"/>
          </ac:spMkLst>
        </pc:spChg>
        <pc:spChg chg="mod">
          <ac:chgData name="Shaowei Wang" userId="e596398d-db6e-4c6b-9fe5-24de495b6c4d" providerId="ADAL" clId="{E2FA3590-C798-4D89-A427-0A3E0353661C}" dt="2022-01-23T16:48:49.579" v="493" actId="403"/>
          <ac:spMkLst>
            <pc:docMk/>
            <pc:sldMk cId="749465451" sldId="1792"/>
            <ac:spMk id="3" creationId="{9F41B55F-13A6-498D-8666-E1F9A62C1A4C}"/>
          </ac:spMkLst>
        </pc:spChg>
      </pc:sldChg>
      <pc:sldChg chg="add">
        <pc:chgData name="Shaowei Wang" userId="e596398d-db6e-4c6b-9fe5-24de495b6c4d" providerId="ADAL" clId="{E2FA3590-C798-4D89-A427-0A3E0353661C}" dt="2022-01-28T23:40:37.152" v="2191"/>
        <pc:sldMkLst>
          <pc:docMk/>
          <pc:sldMk cId="2457392835" sldId="1792"/>
        </pc:sldMkLst>
      </pc:sldChg>
      <pc:sldChg chg="addSp modSp new del mod">
        <pc:chgData name="Shaowei Wang" userId="e596398d-db6e-4c6b-9fe5-24de495b6c4d" providerId="ADAL" clId="{E2FA3590-C798-4D89-A427-0A3E0353661C}" dt="2022-01-28T23:40:27.235" v="2190" actId="2696"/>
        <pc:sldMkLst>
          <pc:docMk/>
          <pc:sldMk cId="3210141820" sldId="1793"/>
        </pc:sldMkLst>
        <pc:spChg chg="mod">
          <ac:chgData name="Shaowei Wang" userId="e596398d-db6e-4c6b-9fe5-24de495b6c4d" providerId="ADAL" clId="{E2FA3590-C798-4D89-A427-0A3E0353661C}" dt="2022-01-23T16:50:42.965" v="547" actId="20577"/>
          <ac:spMkLst>
            <pc:docMk/>
            <pc:sldMk cId="3210141820" sldId="1793"/>
            <ac:spMk id="2" creationId="{6DCA085B-5171-405B-9FCF-002A296F35C8}"/>
          </ac:spMkLst>
        </pc:spChg>
        <pc:picChg chg="add mod">
          <ac:chgData name="Shaowei Wang" userId="e596398d-db6e-4c6b-9fe5-24de495b6c4d" providerId="ADAL" clId="{E2FA3590-C798-4D89-A427-0A3E0353661C}" dt="2022-01-23T16:50:10.633" v="497" actId="1076"/>
          <ac:picMkLst>
            <pc:docMk/>
            <pc:sldMk cId="3210141820" sldId="1793"/>
            <ac:picMk id="1026" creationId="{94708C23-1442-4A36-AFFF-D382A61BE17C}"/>
          </ac:picMkLst>
        </pc:picChg>
      </pc:sldChg>
      <pc:sldChg chg="add">
        <pc:chgData name="Shaowei Wang" userId="e596398d-db6e-4c6b-9fe5-24de495b6c4d" providerId="ADAL" clId="{E2FA3590-C798-4D89-A427-0A3E0353661C}" dt="2022-01-28T23:40:37.152" v="2191"/>
        <pc:sldMkLst>
          <pc:docMk/>
          <pc:sldMk cId="3570502375" sldId="1793"/>
        </pc:sldMkLst>
      </pc:sldChg>
      <pc:sldChg chg="addSp delSp modSp new del mod">
        <pc:chgData name="Shaowei Wang" userId="e596398d-db6e-4c6b-9fe5-24de495b6c4d" providerId="ADAL" clId="{E2FA3590-C798-4D89-A427-0A3E0353661C}" dt="2022-01-28T23:40:27.235" v="2190" actId="2696"/>
        <pc:sldMkLst>
          <pc:docMk/>
          <pc:sldMk cId="178056467" sldId="1794"/>
        </pc:sldMkLst>
        <pc:spChg chg="mod">
          <ac:chgData name="Shaowei Wang" userId="e596398d-db6e-4c6b-9fe5-24de495b6c4d" providerId="ADAL" clId="{E2FA3590-C798-4D89-A427-0A3E0353661C}" dt="2022-01-23T17:04:50.467" v="729" actId="20577"/>
          <ac:spMkLst>
            <pc:docMk/>
            <pc:sldMk cId="178056467" sldId="1794"/>
            <ac:spMk id="2" creationId="{4D69E1F2-6419-4611-AFDE-1188D315B9F0}"/>
          </ac:spMkLst>
        </pc:spChg>
        <pc:spChg chg="del">
          <ac:chgData name="Shaowei Wang" userId="e596398d-db6e-4c6b-9fe5-24de495b6c4d" providerId="ADAL" clId="{E2FA3590-C798-4D89-A427-0A3E0353661C}" dt="2022-01-23T17:04:02.474" v="691" actId="478"/>
          <ac:spMkLst>
            <pc:docMk/>
            <pc:sldMk cId="178056467" sldId="1794"/>
            <ac:spMk id="3" creationId="{E5539CDE-721B-48BE-A3DC-DA77BE1E469D}"/>
          </ac:spMkLst>
        </pc:spChg>
        <pc:spChg chg="add mod">
          <ac:chgData name="Shaowei Wang" userId="e596398d-db6e-4c6b-9fe5-24de495b6c4d" providerId="ADAL" clId="{E2FA3590-C798-4D89-A427-0A3E0353661C}" dt="2022-01-23T17:05:01.480" v="731" actId="1076"/>
          <ac:spMkLst>
            <pc:docMk/>
            <pc:sldMk cId="178056467" sldId="1794"/>
            <ac:spMk id="6" creationId="{757714A8-9DC7-4C74-9367-05DA1FB447A8}"/>
          </ac:spMkLst>
        </pc:spChg>
        <pc:picChg chg="add mod">
          <ac:chgData name="Shaowei Wang" userId="e596398d-db6e-4c6b-9fe5-24de495b6c4d" providerId="ADAL" clId="{E2FA3590-C798-4D89-A427-0A3E0353661C}" dt="2022-01-23T17:04:30.748" v="693" actId="1076"/>
          <ac:picMkLst>
            <pc:docMk/>
            <pc:sldMk cId="178056467" sldId="1794"/>
            <ac:picMk id="8" creationId="{48F18368-836C-4730-8D1B-4106C2B3176B}"/>
          </ac:picMkLst>
        </pc:picChg>
      </pc:sldChg>
      <pc:sldChg chg="modSp add mod modNotesTx">
        <pc:chgData name="Shaowei Wang" userId="e596398d-db6e-4c6b-9fe5-24de495b6c4d" providerId="ADAL" clId="{E2FA3590-C798-4D89-A427-0A3E0353661C}" dt="2022-01-28T23:55:33.207" v="2439" actId="20577"/>
        <pc:sldMkLst>
          <pc:docMk/>
          <pc:sldMk cId="1311856757" sldId="1794"/>
        </pc:sldMkLst>
        <pc:spChg chg="mod">
          <ac:chgData name="Shaowei Wang" userId="e596398d-db6e-4c6b-9fe5-24de495b6c4d" providerId="ADAL" clId="{E2FA3590-C798-4D89-A427-0A3E0353661C}" dt="2022-01-28T23:52:57.480" v="2435" actId="313"/>
          <ac:spMkLst>
            <pc:docMk/>
            <pc:sldMk cId="1311856757" sldId="1794"/>
            <ac:spMk id="2" creationId="{4D69E1F2-6419-4611-AFDE-1188D315B9F0}"/>
          </ac:spMkLst>
        </pc:spChg>
      </pc:sldChg>
      <pc:sldChg chg="add">
        <pc:chgData name="Shaowei Wang" userId="e596398d-db6e-4c6b-9fe5-24de495b6c4d" providerId="ADAL" clId="{E2FA3590-C798-4D89-A427-0A3E0353661C}" dt="2022-01-28T23:40:37.152" v="2191"/>
        <pc:sldMkLst>
          <pc:docMk/>
          <pc:sldMk cId="275600311" sldId="1795"/>
        </pc:sldMkLst>
      </pc:sldChg>
      <pc:sldChg chg="modSp new del mod">
        <pc:chgData name="Shaowei Wang" userId="e596398d-db6e-4c6b-9fe5-24de495b6c4d" providerId="ADAL" clId="{E2FA3590-C798-4D89-A427-0A3E0353661C}" dt="2022-01-28T23:40:27.235" v="2190" actId="2696"/>
        <pc:sldMkLst>
          <pc:docMk/>
          <pc:sldMk cId="2436727464" sldId="1795"/>
        </pc:sldMkLst>
        <pc:spChg chg="mod">
          <ac:chgData name="Shaowei Wang" userId="e596398d-db6e-4c6b-9fe5-24de495b6c4d" providerId="ADAL" clId="{E2FA3590-C798-4D89-A427-0A3E0353661C}" dt="2022-01-23T17:07:04.088" v="769" actId="313"/>
          <ac:spMkLst>
            <pc:docMk/>
            <pc:sldMk cId="2436727464" sldId="1795"/>
            <ac:spMk id="2" creationId="{73CD9410-B285-4E72-9DCB-97B8CC9C1666}"/>
          </ac:spMkLst>
        </pc:spChg>
        <pc:spChg chg="mod">
          <ac:chgData name="Shaowei Wang" userId="e596398d-db6e-4c6b-9fe5-24de495b6c4d" providerId="ADAL" clId="{E2FA3590-C798-4D89-A427-0A3E0353661C}" dt="2022-01-23T17:17:42.414" v="1229" actId="20577"/>
          <ac:spMkLst>
            <pc:docMk/>
            <pc:sldMk cId="2436727464" sldId="1795"/>
            <ac:spMk id="3" creationId="{67BA1FCD-A573-4DD6-BAF9-B2F4CA0A93FE}"/>
          </ac:spMkLst>
        </pc:spChg>
      </pc:sldChg>
      <pc:sldChg chg="modSp new del mod">
        <pc:chgData name="Shaowei Wang" userId="e596398d-db6e-4c6b-9fe5-24de495b6c4d" providerId="ADAL" clId="{E2FA3590-C798-4D89-A427-0A3E0353661C}" dt="2022-01-23T17:13:39.244" v="1120" actId="680"/>
        <pc:sldMkLst>
          <pc:docMk/>
          <pc:sldMk cId="2754690592" sldId="1796"/>
        </pc:sldMkLst>
        <pc:spChg chg="mod">
          <ac:chgData name="Shaowei Wang" userId="e596398d-db6e-4c6b-9fe5-24de495b6c4d" providerId="ADAL" clId="{E2FA3590-C798-4D89-A427-0A3E0353661C}" dt="2022-01-23T17:13:38.753" v="1119"/>
          <ac:spMkLst>
            <pc:docMk/>
            <pc:sldMk cId="2754690592" sldId="1796"/>
            <ac:spMk id="2" creationId="{C4F11303-1DE2-4C2B-9B95-C1BDE7B7E434}"/>
          </ac:spMkLst>
        </pc:spChg>
      </pc:sldChg>
      <pc:sldChg chg="modSp new del mod">
        <pc:chgData name="Shaowei Wang" userId="e596398d-db6e-4c6b-9fe5-24de495b6c4d" providerId="ADAL" clId="{E2FA3590-C798-4D89-A427-0A3E0353661C}" dt="2022-01-23T17:29:03.475" v="1384" actId="47"/>
        <pc:sldMkLst>
          <pc:docMk/>
          <pc:sldMk cId="4123530004" sldId="1796"/>
        </pc:sldMkLst>
        <pc:spChg chg="mod">
          <ac:chgData name="Shaowei Wang" userId="e596398d-db6e-4c6b-9fe5-24de495b6c4d" providerId="ADAL" clId="{E2FA3590-C798-4D89-A427-0A3E0353661C}" dt="2022-01-23T17:13:47.001" v="1138" actId="20577"/>
          <ac:spMkLst>
            <pc:docMk/>
            <pc:sldMk cId="4123530004" sldId="1796"/>
            <ac:spMk id="2" creationId="{BA6A1662-CF75-48BA-8DD3-56F433A2BC5C}"/>
          </ac:spMkLst>
        </pc:spChg>
      </pc:sldChg>
      <pc:sldChg chg="modSp add del mod">
        <pc:chgData name="Shaowei Wang" userId="e596398d-db6e-4c6b-9fe5-24de495b6c4d" providerId="ADAL" clId="{E2FA3590-C798-4D89-A427-0A3E0353661C}" dt="2022-01-28T23:40:27.235" v="2190" actId="2696"/>
        <pc:sldMkLst>
          <pc:docMk/>
          <pc:sldMk cId="997288079" sldId="1797"/>
        </pc:sldMkLst>
        <pc:spChg chg="mod">
          <ac:chgData name="Shaowei Wang" userId="e596398d-db6e-4c6b-9fe5-24de495b6c4d" providerId="ADAL" clId="{E2FA3590-C798-4D89-A427-0A3E0353661C}" dt="2022-01-23T17:16:30.600" v="1223" actId="115"/>
          <ac:spMkLst>
            <pc:docMk/>
            <pc:sldMk cId="997288079" sldId="1797"/>
            <ac:spMk id="3" creationId="{00000000-0000-0000-0000-000000000000}"/>
          </ac:spMkLst>
        </pc:spChg>
      </pc:sldChg>
      <pc:sldChg chg="add">
        <pc:chgData name="Shaowei Wang" userId="e596398d-db6e-4c6b-9fe5-24de495b6c4d" providerId="ADAL" clId="{E2FA3590-C798-4D89-A427-0A3E0353661C}" dt="2022-01-28T23:40:37.152" v="2191"/>
        <pc:sldMkLst>
          <pc:docMk/>
          <pc:sldMk cId="1603592780" sldId="1797"/>
        </pc:sldMkLst>
      </pc:sldChg>
      <pc:sldChg chg="add">
        <pc:chgData name="Shaowei Wang" userId="e596398d-db6e-4c6b-9fe5-24de495b6c4d" providerId="ADAL" clId="{E2FA3590-C798-4D89-A427-0A3E0353661C}" dt="2022-01-28T23:40:37.152" v="2191"/>
        <pc:sldMkLst>
          <pc:docMk/>
          <pc:sldMk cId="1022717040" sldId="1798"/>
        </pc:sldMkLst>
      </pc:sldChg>
      <pc:sldChg chg="addSp modSp new del">
        <pc:chgData name="Shaowei Wang" userId="e596398d-db6e-4c6b-9fe5-24de495b6c4d" providerId="ADAL" clId="{E2FA3590-C798-4D89-A427-0A3E0353661C}" dt="2022-01-28T23:40:27.235" v="2190" actId="2696"/>
        <pc:sldMkLst>
          <pc:docMk/>
          <pc:sldMk cId="1646131463" sldId="1798"/>
        </pc:sldMkLst>
        <pc:picChg chg="add mod">
          <ac:chgData name="Shaowei Wang" userId="e596398d-db6e-4c6b-9fe5-24de495b6c4d" providerId="ADAL" clId="{E2FA3590-C798-4D89-A427-0A3E0353661C}" dt="2022-01-23T17:17:26.735" v="1227" actId="14100"/>
          <ac:picMkLst>
            <pc:docMk/>
            <pc:sldMk cId="1646131463" sldId="1798"/>
            <ac:picMk id="2050" creationId="{2484ACC3-16A9-4174-8226-A7D5884C260A}"/>
          </ac:picMkLst>
        </pc:picChg>
      </pc:sldChg>
      <pc:sldChg chg="modSp new del mod">
        <pc:chgData name="Shaowei Wang" userId="e596398d-db6e-4c6b-9fe5-24de495b6c4d" providerId="ADAL" clId="{E2FA3590-C798-4D89-A427-0A3E0353661C}" dt="2022-01-28T23:40:27.235" v="2190" actId="2696"/>
        <pc:sldMkLst>
          <pc:docMk/>
          <pc:sldMk cId="129371612" sldId="1799"/>
        </pc:sldMkLst>
        <pc:spChg chg="mod">
          <ac:chgData name="Shaowei Wang" userId="e596398d-db6e-4c6b-9fe5-24de495b6c4d" providerId="ADAL" clId="{E2FA3590-C798-4D89-A427-0A3E0353661C}" dt="2022-01-23T17:18:42.545" v="1267" actId="20577"/>
          <ac:spMkLst>
            <pc:docMk/>
            <pc:sldMk cId="129371612" sldId="1799"/>
            <ac:spMk id="2" creationId="{C4FD63AB-A80F-42CA-9242-4E6C41E58C61}"/>
          </ac:spMkLst>
        </pc:spChg>
        <pc:spChg chg="mod">
          <ac:chgData name="Shaowei Wang" userId="e596398d-db6e-4c6b-9fe5-24de495b6c4d" providerId="ADAL" clId="{E2FA3590-C798-4D89-A427-0A3E0353661C}" dt="2022-01-23T17:30:08.213" v="1454" actId="20577"/>
          <ac:spMkLst>
            <pc:docMk/>
            <pc:sldMk cId="129371612" sldId="1799"/>
            <ac:spMk id="3" creationId="{8CCBF482-D34A-4CA3-81AE-14BFE121BFCC}"/>
          </ac:spMkLst>
        </pc:spChg>
      </pc:sldChg>
      <pc:sldChg chg="modSp add mod">
        <pc:chgData name="Shaowei Wang" userId="e596398d-db6e-4c6b-9fe5-24de495b6c4d" providerId="ADAL" clId="{E2FA3590-C798-4D89-A427-0A3E0353661C}" dt="2022-01-28T23:57:30.921" v="2454" actId="20577"/>
        <pc:sldMkLst>
          <pc:docMk/>
          <pc:sldMk cId="4122882134" sldId="1799"/>
        </pc:sldMkLst>
        <pc:spChg chg="mod">
          <ac:chgData name="Shaowei Wang" userId="e596398d-db6e-4c6b-9fe5-24de495b6c4d" providerId="ADAL" clId="{E2FA3590-C798-4D89-A427-0A3E0353661C}" dt="2022-01-28T23:57:30.921" v="2454" actId="20577"/>
          <ac:spMkLst>
            <pc:docMk/>
            <pc:sldMk cId="4122882134" sldId="1799"/>
            <ac:spMk id="3" creationId="{8CCBF482-D34A-4CA3-81AE-14BFE121BFCC}"/>
          </ac:spMkLst>
        </pc:spChg>
      </pc:sldChg>
      <pc:sldChg chg="add">
        <pc:chgData name="Shaowei Wang" userId="e596398d-db6e-4c6b-9fe5-24de495b6c4d" providerId="ADAL" clId="{E2FA3590-C798-4D89-A427-0A3E0353661C}" dt="2022-01-28T23:40:37.152" v="2191"/>
        <pc:sldMkLst>
          <pc:docMk/>
          <pc:sldMk cId="207009041" sldId="1800"/>
        </pc:sldMkLst>
      </pc:sldChg>
      <pc:sldChg chg="modSp add del mod">
        <pc:chgData name="Shaowei Wang" userId="e596398d-db6e-4c6b-9fe5-24de495b6c4d" providerId="ADAL" clId="{E2FA3590-C798-4D89-A427-0A3E0353661C}" dt="2022-01-28T23:40:27.235" v="2190" actId="2696"/>
        <pc:sldMkLst>
          <pc:docMk/>
          <pc:sldMk cId="3006596209" sldId="1800"/>
        </pc:sldMkLst>
        <pc:spChg chg="mod">
          <ac:chgData name="Shaowei Wang" userId="e596398d-db6e-4c6b-9fe5-24de495b6c4d" providerId="ADAL" clId="{E2FA3590-C798-4D89-A427-0A3E0353661C}" dt="2022-01-23T17:18:31.729" v="1233" actId="115"/>
          <ac:spMkLst>
            <pc:docMk/>
            <pc:sldMk cId="3006596209" sldId="1800"/>
            <ac:spMk id="3" creationId="{00000000-0000-0000-0000-000000000000}"/>
          </ac:spMkLst>
        </pc:spChg>
      </pc:sldChg>
      <pc:sldChg chg="add">
        <pc:chgData name="Shaowei Wang" userId="e596398d-db6e-4c6b-9fe5-24de495b6c4d" providerId="ADAL" clId="{E2FA3590-C798-4D89-A427-0A3E0353661C}" dt="2022-01-28T23:40:37.152" v="2191"/>
        <pc:sldMkLst>
          <pc:docMk/>
          <pc:sldMk cId="575426595" sldId="1801"/>
        </pc:sldMkLst>
      </pc:sldChg>
      <pc:sldChg chg="addSp modSp new del mod">
        <pc:chgData name="Shaowei Wang" userId="e596398d-db6e-4c6b-9fe5-24de495b6c4d" providerId="ADAL" clId="{E2FA3590-C798-4D89-A427-0A3E0353661C}" dt="2022-01-28T23:40:27.235" v="2190" actId="2696"/>
        <pc:sldMkLst>
          <pc:docMk/>
          <pc:sldMk cId="969397581" sldId="1801"/>
        </pc:sldMkLst>
        <pc:spChg chg="mod">
          <ac:chgData name="Shaowei Wang" userId="e596398d-db6e-4c6b-9fe5-24de495b6c4d" providerId="ADAL" clId="{E2FA3590-C798-4D89-A427-0A3E0353661C}" dt="2022-01-23T17:23:28.786" v="1313" actId="20577"/>
          <ac:spMkLst>
            <pc:docMk/>
            <pc:sldMk cId="969397581" sldId="1801"/>
            <ac:spMk id="2" creationId="{492FEC24-835B-4540-AFEF-D81E69CE7236}"/>
          </ac:spMkLst>
        </pc:spChg>
        <pc:picChg chg="add mod">
          <ac:chgData name="Shaowei Wang" userId="e596398d-db6e-4c6b-9fe5-24de495b6c4d" providerId="ADAL" clId="{E2FA3590-C798-4D89-A427-0A3E0353661C}" dt="2022-01-23T17:23:20.332" v="1282" actId="1076"/>
          <ac:picMkLst>
            <pc:docMk/>
            <pc:sldMk cId="969397581" sldId="1801"/>
            <ac:picMk id="6" creationId="{02EA2A15-BDD6-4F3F-A0A9-A4C9381CA664}"/>
          </ac:picMkLst>
        </pc:picChg>
      </pc:sldChg>
      <pc:sldChg chg="addSp delSp modSp new del mod">
        <pc:chgData name="Shaowei Wang" userId="e596398d-db6e-4c6b-9fe5-24de495b6c4d" providerId="ADAL" clId="{E2FA3590-C798-4D89-A427-0A3E0353661C}" dt="2022-01-28T23:40:27.235" v="2190" actId="2696"/>
        <pc:sldMkLst>
          <pc:docMk/>
          <pc:sldMk cId="1791324772" sldId="1802"/>
        </pc:sldMkLst>
        <pc:spChg chg="mod">
          <ac:chgData name="Shaowei Wang" userId="e596398d-db6e-4c6b-9fe5-24de495b6c4d" providerId="ADAL" clId="{E2FA3590-C798-4D89-A427-0A3E0353661C}" dt="2022-01-23T17:27:28.454" v="1377" actId="20577"/>
          <ac:spMkLst>
            <pc:docMk/>
            <pc:sldMk cId="1791324772" sldId="1802"/>
            <ac:spMk id="2" creationId="{91708B35-F4C4-491F-B6B4-0315034D87E0}"/>
          </ac:spMkLst>
        </pc:spChg>
        <pc:spChg chg="del">
          <ac:chgData name="Shaowei Wang" userId="e596398d-db6e-4c6b-9fe5-24de495b6c4d" providerId="ADAL" clId="{E2FA3590-C798-4D89-A427-0A3E0353661C}" dt="2022-01-23T17:27:12.243" v="1350" actId="478"/>
          <ac:spMkLst>
            <pc:docMk/>
            <pc:sldMk cId="1791324772" sldId="1802"/>
            <ac:spMk id="3" creationId="{E0DF1617-54F5-4BDD-9E32-D61377BA74BE}"/>
          </ac:spMkLst>
        </pc:spChg>
        <pc:picChg chg="add mod">
          <ac:chgData name="Shaowei Wang" userId="e596398d-db6e-4c6b-9fe5-24de495b6c4d" providerId="ADAL" clId="{E2FA3590-C798-4D89-A427-0A3E0353661C}" dt="2022-01-23T17:28:50.365" v="1382" actId="14100"/>
          <ac:picMkLst>
            <pc:docMk/>
            <pc:sldMk cId="1791324772" sldId="1802"/>
            <ac:picMk id="6" creationId="{129571E2-85B8-41B5-AB3F-5A36B89FE1DB}"/>
          </ac:picMkLst>
        </pc:picChg>
        <pc:picChg chg="add mod">
          <ac:chgData name="Shaowei Wang" userId="e596398d-db6e-4c6b-9fe5-24de495b6c4d" providerId="ADAL" clId="{E2FA3590-C798-4D89-A427-0A3E0353661C}" dt="2022-01-23T17:28:51.464" v="1383" actId="1076"/>
          <ac:picMkLst>
            <pc:docMk/>
            <pc:sldMk cId="1791324772" sldId="1802"/>
            <ac:picMk id="8" creationId="{4D27522E-6F8A-4D2A-9150-2E98907F0297}"/>
          </ac:picMkLst>
        </pc:picChg>
      </pc:sldChg>
      <pc:sldChg chg="add">
        <pc:chgData name="Shaowei Wang" userId="e596398d-db6e-4c6b-9fe5-24de495b6c4d" providerId="ADAL" clId="{E2FA3590-C798-4D89-A427-0A3E0353661C}" dt="2022-01-28T23:40:37.152" v="2191"/>
        <pc:sldMkLst>
          <pc:docMk/>
          <pc:sldMk cId="2981003004" sldId="1802"/>
        </pc:sldMkLst>
      </pc:sldChg>
      <pc:sldChg chg="modSp new del mod">
        <pc:chgData name="Shaowei Wang" userId="e596398d-db6e-4c6b-9fe5-24de495b6c4d" providerId="ADAL" clId="{E2FA3590-C798-4D89-A427-0A3E0353661C}" dt="2022-01-28T23:40:27.235" v="2190" actId="2696"/>
        <pc:sldMkLst>
          <pc:docMk/>
          <pc:sldMk cId="1233481571" sldId="1803"/>
        </pc:sldMkLst>
        <pc:spChg chg="mod">
          <ac:chgData name="Shaowei Wang" userId="e596398d-db6e-4c6b-9fe5-24de495b6c4d" providerId="ADAL" clId="{E2FA3590-C798-4D89-A427-0A3E0353661C}" dt="2022-01-23T17:38:20.911" v="1601" actId="20577"/>
          <ac:spMkLst>
            <pc:docMk/>
            <pc:sldMk cId="1233481571" sldId="1803"/>
            <ac:spMk id="2" creationId="{A7B34BA1-3CF4-40EC-B136-596328503128}"/>
          </ac:spMkLst>
        </pc:spChg>
        <pc:spChg chg="mod">
          <ac:chgData name="Shaowei Wang" userId="e596398d-db6e-4c6b-9fe5-24de495b6c4d" providerId="ADAL" clId="{E2FA3590-C798-4D89-A427-0A3E0353661C}" dt="2022-01-23T17:39:07.543" v="1671" actId="5793"/>
          <ac:spMkLst>
            <pc:docMk/>
            <pc:sldMk cId="1233481571" sldId="1803"/>
            <ac:spMk id="3" creationId="{C759E40C-72AA-4308-BC1A-795E7C9EB137}"/>
          </ac:spMkLst>
        </pc:spChg>
      </pc:sldChg>
      <pc:sldChg chg="add">
        <pc:chgData name="Shaowei Wang" userId="e596398d-db6e-4c6b-9fe5-24de495b6c4d" providerId="ADAL" clId="{E2FA3590-C798-4D89-A427-0A3E0353661C}" dt="2022-01-28T23:40:37.152" v="2191"/>
        <pc:sldMkLst>
          <pc:docMk/>
          <pc:sldMk cId="4070285629" sldId="1803"/>
        </pc:sldMkLst>
      </pc:sldChg>
      <pc:sldChg chg="add">
        <pc:chgData name="Shaowei Wang" userId="e596398d-db6e-4c6b-9fe5-24de495b6c4d" providerId="ADAL" clId="{E2FA3590-C798-4D89-A427-0A3E0353661C}" dt="2022-01-28T23:40:37.152" v="2191"/>
        <pc:sldMkLst>
          <pc:docMk/>
          <pc:sldMk cId="1807307752" sldId="1804"/>
        </pc:sldMkLst>
      </pc:sldChg>
      <pc:sldChg chg="modSp new del mod">
        <pc:chgData name="Shaowei Wang" userId="e596398d-db6e-4c6b-9fe5-24de495b6c4d" providerId="ADAL" clId="{E2FA3590-C798-4D89-A427-0A3E0353661C}" dt="2022-01-28T23:40:27.235" v="2190" actId="2696"/>
        <pc:sldMkLst>
          <pc:docMk/>
          <pc:sldMk cId="2558616574" sldId="1804"/>
        </pc:sldMkLst>
        <pc:spChg chg="mod">
          <ac:chgData name="Shaowei Wang" userId="e596398d-db6e-4c6b-9fe5-24de495b6c4d" providerId="ADAL" clId="{E2FA3590-C798-4D89-A427-0A3E0353661C}" dt="2022-01-23T17:39:35.933" v="1693" actId="20577"/>
          <ac:spMkLst>
            <pc:docMk/>
            <pc:sldMk cId="2558616574" sldId="1804"/>
            <ac:spMk id="2" creationId="{6C517725-63D2-49EE-9409-EC5E29711B3F}"/>
          </ac:spMkLst>
        </pc:spChg>
        <pc:spChg chg="mod">
          <ac:chgData name="Shaowei Wang" userId="e596398d-db6e-4c6b-9fe5-24de495b6c4d" providerId="ADAL" clId="{E2FA3590-C798-4D89-A427-0A3E0353661C}" dt="2022-01-23T17:41:53.266" v="1746" actId="113"/>
          <ac:spMkLst>
            <pc:docMk/>
            <pc:sldMk cId="2558616574" sldId="1804"/>
            <ac:spMk id="3" creationId="{F7CE91A6-3188-48EF-810A-CB229B94EA64}"/>
          </ac:spMkLst>
        </pc:spChg>
      </pc:sldChg>
      <pc:sldChg chg="add">
        <pc:chgData name="Shaowei Wang" userId="e596398d-db6e-4c6b-9fe5-24de495b6c4d" providerId="ADAL" clId="{E2FA3590-C798-4D89-A427-0A3E0353661C}" dt="2022-01-28T23:40:37.152" v="2191"/>
        <pc:sldMkLst>
          <pc:docMk/>
          <pc:sldMk cId="130642122" sldId="1805"/>
        </pc:sldMkLst>
      </pc:sldChg>
      <pc:sldChg chg="addSp delSp modSp new del mod">
        <pc:chgData name="Shaowei Wang" userId="e596398d-db6e-4c6b-9fe5-24de495b6c4d" providerId="ADAL" clId="{E2FA3590-C798-4D89-A427-0A3E0353661C}" dt="2022-01-28T23:40:27.235" v="2190" actId="2696"/>
        <pc:sldMkLst>
          <pc:docMk/>
          <pc:sldMk cId="310140810" sldId="1805"/>
        </pc:sldMkLst>
        <pc:spChg chg="mod">
          <ac:chgData name="Shaowei Wang" userId="e596398d-db6e-4c6b-9fe5-24de495b6c4d" providerId="ADAL" clId="{E2FA3590-C798-4D89-A427-0A3E0353661C}" dt="2022-01-23T17:43:32.476" v="1761" actId="20577"/>
          <ac:spMkLst>
            <pc:docMk/>
            <pc:sldMk cId="310140810" sldId="1805"/>
            <ac:spMk id="2" creationId="{DB429A44-55D2-40D9-B22A-B51BAB8756D6}"/>
          </ac:spMkLst>
        </pc:spChg>
        <pc:spChg chg="del">
          <ac:chgData name="Shaowei Wang" userId="e596398d-db6e-4c6b-9fe5-24de495b6c4d" providerId="ADAL" clId="{E2FA3590-C798-4D89-A427-0A3E0353661C}" dt="2022-01-23T17:43:42.264" v="1762" actId="478"/>
          <ac:spMkLst>
            <pc:docMk/>
            <pc:sldMk cId="310140810" sldId="1805"/>
            <ac:spMk id="3" creationId="{5BB3CABC-CDBF-4BF2-AF55-3CACCFD13EE9}"/>
          </ac:spMkLst>
        </pc:spChg>
        <pc:spChg chg="add mod">
          <ac:chgData name="Shaowei Wang" userId="e596398d-db6e-4c6b-9fe5-24de495b6c4d" providerId="ADAL" clId="{E2FA3590-C798-4D89-A427-0A3E0353661C}" dt="2022-01-23T17:45:58.928" v="1801" actId="1076"/>
          <ac:spMkLst>
            <pc:docMk/>
            <pc:sldMk cId="310140810" sldId="1805"/>
            <ac:spMk id="5" creationId="{51215BC9-6809-4E4E-BC7E-F2B894C35A71}"/>
          </ac:spMkLst>
        </pc:spChg>
        <pc:spChg chg="add mod">
          <ac:chgData name="Shaowei Wang" userId="e596398d-db6e-4c6b-9fe5-24de495b6c4d" providerId="ADAL" clId="{E2FA3590-C798-4D89-A427-0A3E0353661C}" dt="2022-01-23T17:46:46.075" v="1832" actId="1076"/>
          <ac:spMkLst>
            <pc:docMk/>
            <pc:sldMk cId="310140810" sldId="1805"/>
            <ac:spMk id="7" creationId="{3073FEBC-2F86-4742-8AEC-171211FB112B}"/>
          </ac:spMkLst>
        </pc:spChg>
        <pc:spChg chg="add mod">
          <ac:chgData name="Shaowei Wang" userId="e596398d-db6e-4c6b-9fe5-24de495b6c4d" providerId="ADAL" clId="{E2FA3590-C798-4D89-A427-0A3E0353661C}" dt="2022-01-23T17:46:40.220" v="1830" actId="1076"/>
          <ac:spMkLst>
            <pc:docMk/>
            <pc:sldMk cId="310140810" sldId="1805"/>
            <ac:spMk id="10" creationId="{BCEC8728-DA35-4F57-A5DA-4E2C0ADF21BA}"/>
          </ac:spMkLst>
        </pc:spChg>
        <pc:spChg chg="add del mod">
          <ac:chgData name="Shaowei Wang" userId="e596398d-db6e-4c6b-9fe5-24de495b6c4d" providerId="ADAL" clId="{E2FA3590-C798-4D89-A427-0A3E0353661C}" dt="2022-01-23T17:46:32.908" v="1828" actId="478"/>
          <ac:spMkLst>
            <pc:docMk/>
            <pc:sldMk cId="310140810" sldId="1805"/>
            <ac:spMk id="12" creationId="{6F9EEB1E-DBD0-444A-81EC-6B46A454EC58}"/>
          </ac:spMkLst>
        </pc:spChg>
        <pc:picChg chg="add mod">
          <ac:chgData name="Shaowei Wang" userId="e596398d-db6e-4c6b-9fe5-24de495b6c4d" providerId="ADAL" clId="{E2FA3590-C798-4D89-A427-0A3E0353661C}" dt="2022-01-23T17:45:55.164" v="1800" actId="1076"/>
          <ac:picMkLst>
            <pc:docMk/>
            <pc:sldMk cId="310140810" sldId="1805"/>
            <ac:picMk id="3074" creationId="{7D91E2D4-2C0C-4E40-9E4D-8579AA369645}"/>
          </ac:picMkLst>
        </pc:picChg>
        <pc:picChg chg="add mod">
          <ac:chgData name="Shaowei Wang" userId="e596398d-db6e-4c6b-9fe5-24de495b6c4d" providerId="ADAL" clId="{E2FA3590-C798-4D89-A427-0A3E0353661C}" dt="2022-01-23T17:46:42.978" v="1831" actId="1076"/>
          <ac:picMkLst>
            <pc:docMk/>
            <pc:sldMk cId="310140810" sldId="1805"/>
            <ac:picMk id="3076" creationId="{4DE47157-7E21-4790-B45E-2133B4E69A57}"/>
          </ac:picMkLst>
        </pc:picChg>
        <pc:picChg chg="add mod">
          <ac:chgData name="Shaowei Wang" userId="e596398d-db6e-4c6b-9fe5-24de495b6c4d" providerId="ADAL" clId="{E2FA3590-C798-4D89-A427-0A3E0353661C}" dt="2022-01-23T17:46:35.010" v="1829" actId="1076"/>
          <ac:picMkLst>
            <pc:docMk/>
            <pc:sldMk cId="310140810" sldId="1805"/>
            <ac:picMk id="3078" creationId="{54B1C5FF-AC93-41B8-93F1-69D760D495C1}"/>
          </ac:picMkLst>
        </pc:picChg>
      </pc:sldChg>
      <pc:sldChg chg="modSp add del mod">
        <pc:chgData name="Shaowei Wang" userId="e596398d-db6e-4c6b-9fe5-24de495b6c4d" providerId="ADAL" clId="{E2FA3590-C798-4D89-A427-0A3E0353661C}" dt="2022-01-28T23:40:27.235" v="2190" actId="2696"/>
        <pc:sldMkLst>
          <pc:docMk/>
          <pc:sldMk cId="2345561045" sldId="1806"/>
        </pc:sldMkLst>
        <pc:spChg chg="mod">
          <ac:chgData name="Shaowei Wang" userId="e596398d-db6e-4c6b-9fe5-24de495b6c4d" providerId="ADAL" clId="{E2FA3590-C798-4D89-A427-0A3E0353661C}" dt="2022-01-23T17:42:56.244" v="1750" actId="115"/>
          <ac:spMkLst>
            <pc:docMk/>
            <pc:sldMk cId="2345561045" sldId="1806"/>
            <ac:spMk id="3" creationId="{00000000-0000-0000-0000-000000000000}"/>
          </ac:spMkLst>
        </pc:spChg>
      </pc:sldChg>
      <pc:sldChg chg="add">
        <pc:chgData name="Shaowei Wang" userId="e596398d-db6e-4c6b-9fe5-24de495b6c4d" providerId="ADAL" clId="{E2FA3590-C798-4D89-A427-0A3E0353661C}" dt="2022-01-28T23:40:37.152" v="2191"/>
        <pc:sldMkLst>
          <pc:docMk/>
          <pc:sldMk cId="3654513733" sldId="1806"/>
        </pc:sldMkLst>
      </pc:sldChg>
      <pc:sldChg chg="add">
        <pc:chgData name="Shaowei Wang" userId="e596398d-db6e-4c6b-9fe5-24de495b6c4d" providerId="ADAL" clId="{E2FA3590-C798-4D89-A427-0A3E0353661C}" dt="2022-01-28T23:40:37.152" v="2191"/>
        <pc:sldMkLst>
          <pc:docMk/>
          <pc:sldMk cId="606697595" sldId="1807"/>
        </pc:sldMkLst>
      </pc:sldChg>
      <pc:sldChg chg="addSp delSp modSp new del mod modClrScheme chgLayout">
        <pc:chgData name="Shaowei Wang" userId="e596398d-db6e-4c6b-9fe5-24de495b6c4d" providerId="ADAL" clId="{E2FA3590-C798-4D89-A427-0A3E0353661C}" dt="2022-01-28T23:40:27.235" v="2190" actId="2696"/>
        <pc:sldMkLst>
          <pc:docMk/>
          <pc:sldMk cId="3516610633" sldId="1807"/>
        </pc:sldMkLst>
        <pc:spChg chg="mod ord">
          <ac:chgData name="Shaowei Wang" userId="e596398d-db6e-4c6b-9fe5-24de495b6c4d" providerId="ADAL" clId="{E2FA3590-C798-4D89-A427-0A3E0353661C}" dt="2022-01-23T17:53:52.844" v="1898" actId="1076"/>
          <ac:spMkLst>
            <pc:docMk/>
            <pc:sldMk cId="3516610633" sldId="1807"/>
            <ac:spMk id="2" creationId="{49831F6C-E94A-4AE8-9A20-DDF5BBA11184}"/>
          </ac:spMkLst>
        </pc:spChg>
        <pc:spChg chg="del">
          <ac:chgData name="Shaowei Wang" userId="e596398d-db6e-4c6b-9fe5-24de495b6c4d" providerId="ADAL" clId="{E2FA3590-C798-4D89-A427-0A3E0353661C}" dt="2022-01-23T17:52:44.580" v="1882" actId="478"/>
          <ac:spMkLst>
            <pc:docMk/>
            <pc:sldMk cId="3516610633" sldId="1807"/>
            <ac:spMk id="3" creationId="{C7C71FA9-5C7B-4A44-9375-663D03711F14}"/>
          </ac:spMkLst>
        </pc:spChg>
        <pc:spChg chg="mod ord">
          <ac:chgData name="Shaowei Wang" userId="e596398d-db6e-4c6b-9fe5-24de495b6c4d" providerId="ADAL" clId="{E2FA3590-C798-4D89-A427-0A3E0353661C}" dt="2022-01-23T17:53:46.963" v="1896" actId="700"/>
          <ac:spMkLst>
            <pc:docMk/>
            <pc:sldMk cId="3516610633" sldId="1807"/>
            <ac:spMk id="4" creationId="{473F08B3-971E-483D-81F1-5D926B1E9265}"/>
          </ac:spMkLst>
        </pc:spChg>
        <pc:spChg chg="add del mod ord">
          <ac:chgData name="Shaowei Wang" userId="e596398d-db6e-4c6b-9fe5-24de495b6c4d" providerId="ADAL" clId="{E2FA3590-C798-4D89-A427-0A3E0353661C}" dt="2022-01-23T17:53:16.087" v="1893" actId="700"/>
          <ac:spMkLst>
            <pc:docMk/>
            <pc:sldMk cId="3516610633" sldId="1807"/>
            <ac:spMk id="5" creationId="{12E2227A-DA2C-4551-8BEC-623AA75A26C0}"/>
          </ac:spMkLst>
        </pc:spChg>
        <pc:spChg chg="add del mod ord">
          <ac:chgData name="Shaowei Wang" userId="e596398d-db6e-4c6b-9fe5-24de495b6c4d" providerId="ADAL" clId="{E2FA3590-C798-4D89-A427-0A3E0353661C}" dt="2022-01-23T17:53:30.686" v="1895" actId="700"/>
          <ac:spMkLst>
            <pc:docMk/>
            <pc:sldMk cId="3516610633" sldId="1807"/>
            <ac:spMk id="6" creationId="{E7600D69-8D59-4215-BEA4-4691CECDED3F}"/>
          </ac:spMkLst>
        </pc:spChg>
        <pc:spChg chg="add mod ord">
          <ac:chgData name="Shaowei Wang" userId="e596398d-db6e-4c6b-9fe5-24de495b6c4d" providerId="ADAL" clId="{E2FA3590-C798-4D89-A427-0A3E0353661C}" dt="2022-01-23T17:59:53.651" v="2045" actId="113"/>
          <ac:spMkLst>
            <pc:docMk/>
            <pc:sldMk cId="3516610633" sldId="1807"/>
            <ac:spMk id="7" creationId="{41948940-2E68-4C88-BFC9-BEC6C027DFC4}"/>
          </ac:spMkLst>
        </pc:spChg>
      </pc:sldChg>
      <pc:sldChg chg="add">
        <pc:chgData name="Shaowei Wang" userId="e596398d-db6e-4c6b-9fe5-24de495b6c4d" providerId="ADAL" clId="{E2FA3590-C798-4D89-A427-0A3E0353661C}" dt="2022-01-28T23:40:37.152" v="2191"/>
        <pc:sldMkLst>
          <pc:docMk/>
          <pc:sldMk cId="2250111702" sldId="1808"/>
        </pc:sldMkLst>
      </pc:sldChg>
      <pc:sldChg chg="addSp delSp modSp new del mod">
        <pc:chgData name="Shaowei Wang" userId="e596398d-db6e-4c6b-9fe5-24de495b6c4d" providerId="ADAL" clId="{E2FA3590-C798-4D89-A427-0A3E0353661C}" dt="2022-01-28T23:40:27.235" v="2190" actId="2696"/>
        <pc:sldMkLst>
          <pc:docMk/>
          <pc:sldMk cId="2920901889" sldId="1808"/>
        </pc:sldMkLst>
        <pc:spChg chg="del">
          <ac:chgData name="Shaowei Wang" userId="e596398d-db6e-4c6b-9fe5-24de495b6c4d" providerId="ADAL" clId="{E2FA3590-C798-4D89-A427-0A3E0353661C}" dt="2022-01-23T17:51:18.199" v="1844" actId="478"/>
          <ac:spMkLst>
            <pc:docMk/>
            <pc:sldMk cId="2920901889" sldId="1808"/>
            <ac:spMk id="3" creationId="{C30C7A38-2290-4545-A3DE-8F9A9F6358F7}"/>
          </ac:spMkLst>
        </pc:spChg>
        <pc:picChg chg="add mod">
          <ac:chgData name="Shaowei Wang" userId="e596398d-db6e-4c6b-9fe5-24de495b6c4d" providerId="ADAL" clId="{E2FA3590-C798-4D89-A427-0A3E0353661C}" dt="2022-01-23T17:51:40.922" v="1847" actId="1076"/>
          <ac:picMkLst>
            <pc:docMk/>
            <pc:sldMk cId="2920901889" sldId="1808"/>
            <ac:picMk id="6" creationId="{25FCB8BB-7458-4A9B-8839-3BB2FB8FAB8C}"/>
          </ac:picMkLst>
        </pc:picChg>
      </pc:sldChg>
      <pc:sldChg chg="modSp new del mod">
        <pc:chgData name="Shaowei Wang" userId="e596398d-db6e-4c6b-9fe5-24de495b6c4d" providerId="ADAL" clId="{E2FA3590-C798-4D89-A427-0A3E0353661C}" dt="2022-01-28T23:40:27.235" v="2190" actId="2696"/>
        <pc:sldMkLst>
          <pc:docMk/>
          <pc:sldMk cId="2112080434" sldId="1809"/>
        </pc:sldMkLst>
        <pc:spChg chg="mod">
          <ac:chgData name="Shaowei Wang" userId="e596398d-db6e-4c6b-9fe5-24de495b6c4d" providerId="ADAL" clId="{E2FA3590-C798-4D89-A427-0A3E0353661C}" dt="2022-01-23T18:01:49.135" v="2092" actId="1076"/>
          <ac:spMkLst>
            <pc:docMk/>
            <pc:sldMk cId="2112080434" sldId="1809"/>
            <ac:spMk id="2" creationId="{9689CDEA-7FB4-4CD6-BBF3-61105D6B1FCB}"/>
          </ac:spMkLst>
        </pc:spChg>
        <pc:spChg chg="mod">
          <ac:chgData name="Shaowei Wang" userId="e596398d-db6e-4c6b-9fe5-24de495b6c4d" providerId="ADAL" clId="{E2FA3590-C798-4D89-A427-0A3E0353661C}" dt="2022-01-23T18:01:40.102" v="2090" actId="20577"/>
          <ac:spMkLst>
            <pc:docMk/>
            <pc:sldMk cId="2112080434" sldId="1809"/>
            <ac:spMk id="3" creationId="{B7C7C47B-F67B-4CE9-AA3C-8C6615D964BB}"/>
          </ac:spMkLst>
        </pc:spChg>
      </pc:sldChg>
      <pc:sldChg chg="add">
        <pc:chgData name="Shaowei Wang" userId="e596398d-db6e-4c6b-9fe5-24de495b6c4d" providerId="ADAL" clId="{E2FA3590-C798-4D89-A427-0A3E0353661C}" dt="2022-01-28T23:40:37.152" v="2191"/>
        <pc:sldMkLst>
          <pc:docMk/>
          <pc:sldMk cId="3669962113" sldId="1809"/>
        </pc:sldMkLst>
      </pc:sldChg>
      <pc:sldChg chg="addSp delSp modSp new mod modAnim modNotesTx">
        <pc:chgData name="Shaowei Wang" userId="e596398d-db6e-4c6b-9fe5-24de495b6c4d" providerId="ADAL" clId="{E2FA3590-C798-4D89-A427-0A3E0353661C}" dt="2022-01-28T23:45:22.507" v="2427" actId="20577"/>
        <pc:sldMkLst>
          <pc:docMk/>
          <pc:sldMk cId="224720771" sldId="1810"/>
        </pc:sldMkLst>
        <pc:spChg chg="del">
          <ac:chgData name="Shaowei Wang" userId="e596398d-db6e-4c6b-9fe5-24de495b6c4d" providerId="ADAL" clId="{E2FA3590-C798-4D89-A427-0A3E0353661C}" dt="2022-01-28T23:29:24.252" v="2110" actId="478"/>
          <ac:spMkLst>
            <pc:docMk/>
            <pc:sldMk cId="224720771" sldId="1810"/>
            <ac:spMk id="2" creationId="{7087CFEC-EFE7-45D0-9459-ACEB9C8F06E0}"/>
          </ac:spMkLst>
        </pc:spChg>
        <pc:spChg chg="del">
          <ac:chgData name="Shaowei Wang" userId="e596398d-db6e-4c6b-9fe5-24de495b6c4d" providerId="ADAL" clId="{E2FA3590-C798-4D89-A427-0A3E0353661C}" dt="2022-01-28T23:29:21.167" v="2109" actId="478"/>
          <ac:spMkLst>
            <pc:docMk/>
            <pc:sldMk cId="224720771" sldId="1810"/>
            <ac:spMk id="3" creationId="{824EC01C-C3FA-40C4-8BF2-7CE4E1D85AE4}"/>
          </ac:spMkLst>
        </pc:spChg>
        <pc:spChg chg="add mod">
          <ac:chgData name="Shaowei Wang" userId="e596398d-db6e-4c6b-9fe5-24de495b6c4d" providerId="ADAL" clId="{E2FA3590-C798-4D89-A427-0A3E0353661C}" dt="2022-01-28T23:38:33.274" v="2189" actId="1076"/>
          <ac:spMkLst>
            <pc:docMk/>
            <pc:sldMk cId="224720771" sldId="1810"/>
            <ac:spMk id="5" creationId="{A3FC36DB-36FA-452A-9ADD-E786B4DFA7B4}"/>
          </ac:spMkLst>
        </pc:spChg>
        <pc:spChg chg="add mod">
          <ac:chgData name="Shaowei Wang" userId="e596398d-db6e-4c6b-9fe5-24de495b6c4d" providerId="ADAL" clId="{E2FA3590-C798-4D89-A427-0A3E0353661C}" dt="2022-01-28T23:38:33.274" v="2189" actId="1076"/>
          <ac:spMkLst>
            <pc:docMk/>
            <pc:sldMk cId="224720771" sldId="1810"/>
            <ac:spMk id="6" creationId="{2C583C54-126B-4AC5-A8A8-E2E5D9DC3B74}"/>
          </ac:spMkLst>
        </pc:spChg>
        <pc:spChg chg="add mod">
          <ac:chgData name="Shaowei Wang" userId="e596398d-db6e-4c6b-9fe5-24de495b6c4d" providerId="ADAL" clId="{E2FA3590-C798-4D89-A427-0A3E0353661C}" dt="2022-01-28T23:42:14.203" v="2220" actId="20577"/>
          <ac:spMkLst>
            <pc:docMk/>
            <pc:sldMk cId="224720771" sldId="1810"/>
            <ac:spMk id="7" creationId="{1DB4ADA3-7487-4BDD-AA34-B5CB66BFCCFB}"/>
          </ac:spMkLst>
        </pc:spChg>
        <pc:spChg chg="add mod">
          <ac:chgData name="Shaowei Wang" userId="e596398d-db6e-4c6b-9fe5-24de495b6c4d" providerId="ADAL" clId="{E2FA3590-C798-4D89-A427-0A3E0353661C}" dt="2022-01-28T23:38:33.274" v="2189" actId="1076"/>
          <ac:spMkLst>
            <pc:docMk/>
            <pc:sldMk cId="224720771" sldId="1810"/>
            <ac:spMk id="8" creationId="{D8750401-7FAB-435D-BAFC-1E4EC8083ABF}"/>
          </ac:spMkLst>
        </pc:spChg>
        <pc:spChg chg="add mod">
          <ac:chgData name="Shaowei Wang" userId="e596398d-db6e-4c6b-9fe5-24de495b6c4d" providerId="ADAL" clId="{E2FA3590-C798-4D89-A427-0A3E0353661C}" dt="2022-01-28T23:38:33.274" v="2189" actId="1076"/>
          <ac:spMkLst>
            <pc:docMk/>
            <pc:sldMk cId="224720771" sldId="1810"/>
            <ac:spMk id="9" creationId="{FCED743E-C08A-4044-AC3C-ABBF9F08C1FC}"/>
          </ac:spMkLst>
        </pc:spChg>
        <pc:spChg chg="add mod">
          <ac:chgData name="Shaowei Wang" userId="e596398d-db6e-4c6b-9fe5-24de495b6c4d" providerId="ADAL" clId="{E2FA3590-C798-4D89-A427-0A3E0353661C}" dt="2022-01-28T23:38:33.274" v="2189" actId="1076"/>
          <ac:spMkLst>
            <pc:docMk/>
            <pc:sldMk cId="224720771" sldId="1810"/>
            <ac:spMk id="10" creationId="{1D079B81-A380-4EA4-B730-F321F0AC91EA}"/>
          </ac:spMkLst>
        </pc:spChg>
        <pc:spChg chg="add mod">
          <ac:chgData name="Shaowei Wang" userId="e596398d-db6e-4c6b-9fe5-24de495b6c4d" providerId="ADAL" clId="{E2FA3590-C798-4D89-A427-0A3E0353661C}" dt="2022-01-28T23:43:38.339" v="2253" actId="1076"/>
          <ac:spMkLst>
            <pc:docMk/>
            <pc:sldMk cId="224720771" sldId="1810"/>
            <ac:spMk id="11" creationId="{E1A106E6-F83F-402E-B090-D52D5068A693}"/>
          </ac:spMkLst>
        </pc:spChg>
        <pc:spChg chg="add mod ord">
          <ac:chgData name="Shaowei Wang" userId="e596398d-db6e-4c6b-9fe5-24de495b6c4d" providerId="ADAL" clId="{E2FA3590-C798-4D89-A427-0A3E0353661C}" dt="2022-01-28T23:43:04.167" v="2235" actId="14100"/>
          <ac:spMkLst>
            <pc:docMk/>
            <pc:sldMk cId="224720771" sldId="1810"/>
            <ac:spMk id="12" creationId="{9A20DE65-22F4-4B9B-8069-4E08BDFA1F78}"/>
          </ac:spMkLst>
        </pc:spChg>
        <pc:spChg chg="add mod">
          <ac:chgData name="Shaowei Wang" userId="e596398d-db6e-4c6b-9fe5-24de495b6c4d" providerId="ADAL" clId="{E2FA3590-C798-4D89-A427-0A3E0353661C}" dt="2022-01-28T23:43:32.953" v="2252" actId="1076"/>
          <ac:spMkLst>
            <pc:docMk/>
            <pc:sldMk cId="224720771" sldId="1810"/>
            <ac:spMk id="13" creationId="{84158C9E-3661-4EB3-B510-A8DF4462033B}"/>
          </ac:spMkLst>
        </pc:spChg>
      </pc:sldChg>
      <pc:sldChg chg="addSp delSp modSp new mod ord">
        <pc:chgData name="Shaowei Wang" userId="e596398d-db6e-4c6b-9fe5-24de495b6c4d" providerId="ADAL" clId="{E2FA3590-C798-4D89-A427-0A3E0353661C}" dt="2022-01-30T16:30:02.979" v="2467"/>
        <pc:sldMkLst>
          <pc:docMk/>
          <pc:sldMk cId="480321027" sldId="1811"/>
        </pc:sldMkLst>
        <pc:spChg chg="del">
          <ac:chgData name="Shaowei Wang" userId="e596398d-db6e-4c6b-9fe5-24de495b6c4d" providerId="ADAL" clId="{E2FA3590-C798-4D89-A427-0A3E0353661C}" dt="2022-01-28T23:27:32.586" v="2107" actId="478"/>
          <ac:spMkLst>
            <pc:docMk/>
            <pc:sldMk cId="480321027" sldId="1811"/>
            <ac:spMk id="3" creationId="{00903F54-DB4A-416D-AB63-B3F08EF2D99E}"/>
          </ac:spMkLst>
        </pc:spChg>
        <pc:spChg chg="add mod">
          <ac:chgData name="Shaowei Wang" userId="e596398d-db6e-4c6b-9fe5-24de495b6c4d" providerId="ADAL" clId="{E2FA3590-C798-4D89-A427-0A3E0353661C}" dt="2022-01-28T23:27:36.587" v="2108" actId="1076"/>
          <ac:spMkLst>
            <pc:docMk/>
            <pc:sldMk cId="480321027" sldId="1811"/>
            <ac:spMk id="8" creationId="{D9570347-F957-4976-9395-EA234B3CF6EC}"/>
          </ac:spMkLst>
        </pc:spChg>
        <pc:picChg chg="add mod">
          <ac:chgData name="Shaowei Wang" userId="e596398d-db6e-4c6b-9fe5-24de495b6c4d" providerId="ADAL" clId="{E2FA3590-C798-4D89-A427-0A3E0353661C}" dt="2022-01-28T23:27:22.092" v="2103" actId="1076"/>
          <ac:picMkLst>
            <pc:docMk/>
            <pc:sldMk cId="480321027" sldId="1811"/>
            <ac:picMk id="6" creationId="{D7F7E789-7E0F-403A-B377-5F72CBE824F0}"/>
          </ac:picMkLst>
        </pc:picChg>
      </pc:sldChg>
      <pc:sldChg chg="new del">
        <pc:chgData name="Shaowei Wang" userId="e596398d-db6e-4c6b-9fe5-24de495b6c4d" providerId="ADAL" clId="{E2FA3590-C798-4D89-A427-0A3E0353661C}" dt="2022-01-30T16:29:32.768" v="2460" actId="47"/>
        <pc:sldMkLst>
          <pc:docMk/>
          <pc:sldMk cId="1825644089" sldId="1812"/>
        </pc:sldMkLst>
      </pc:sldChg>
      <pc:sldChg chg="addSp delSp modSp new mod ord chgLayout">
        <pc:chgData name="Shaowei Wang" userId="e596398d-db6e-4c6b-9fe5-24de495b6c4d" providerId="ADAL" clId="{E2FA3590-C798-4D89-A427-0A3E0353661C}" dt="2022-01-30T16:36:19.700" v="2509" actId="108"/>
        <pc:sldMkLst>
          <pc:docMk/>
          <pc:sldMk cId="2512223694" sldId="1812"/>
        </pc:sldMkLst>
        <pc:spChg chg="del">
          <ac:chgData name="Shaowei Wang" userId="e596398d-db6e-4c6b-9fe5-24de495b6c4d" providerId="ADAL" clId="{E2FA3590-C798-4D89-A427-0A3E0353661C}" dt="2022-01-30T16:35:08.495" v="2469" actId="478"/>
          <ac:spMkLst>
            <pc:docMk/>
            <pc:sldMk cId="2512223694" sldId="1812"/>
            <ac:spMk id="2" creationId="{921A1513-A45B-4497-A446-700F659D6DC2}"/>
          </ac:spMkLst>
        </pc:spChg>
        <pc:spChg chg="del">
          <ac:chgData name="Shaowei Wang" userId="e596398d-db6e-4c6b-9fe5-24de495b6c4d" providerId="ADAL" clId="{E2FA3590-C798-4D89-A427-0A3E0353661C}" dt="2022-01-30T16:35:05.577" v="2468" actId="478"/>
          <ac:spMkLst>
            <pc:docMk/>
            <pc:sldMk cId="2512223694" sldId="1812"/>
            <ac:spMk id="3" creationId="{7E209875-AC54-4A6B-9C26-435DF6D5890B}"/>
          </ac:spMkLst>
        </pc:spChg>
        <pc:spChg chg="mod ord">
          <ac:chgData name="Shaowei Wang" userId="e596398d-db6e-4c6b-9fe5-24de495b6c4d" providerId="ADAL" clId="{E2FA3590-C798-4D89-A427-0A3E0353661C}" dt="2022-01-30T16:35:18.336" v="2471" actId="700"/>
          <ac:spMkLst>
            <pc:docMk/>
            <pc:sldMk cId="2512223694" sldId="1812"/>
            <ac:spMk id="4" creationId="{982BD7E6-FC91-4639-B35A-B9B8F92C865C}"/>
          </ac:spMkLst>
        </pc:spChg>
        <pc:spChg chg="add mod ord">
          <ac:chgData name="Shaowei Wang" userId="e596398d-db6e-4c6b-9fe5-24de495b6c4d" providerId="ADAL" clId="{E2FA3590-C798-4D89-A427-0A3E0353661C}" dt="2022-01-30T16:36:19.700" v="2509" actId="108"/>
          <ac:spMkLst>
            <pc:docMk/>
            <pc:sldMk cId="2512223694" sldId="1812"/>
            <ac:spMk id="5" creationId="{8D5354DE-3FA8-41E2-A62D-2B592A9A9358}"/>
          </ac:spMkLst>
        </pc:spChg>
        <pc:spChg chg="add mod ord">
          <ac:chgData name="Shaowei Wang" userId="e596398d-db6e-4c6b-9fe5-24de495b6c4d" providerId="ADAL" clId="{E2FA3590-C798-4D89-A427-0A3E0353661C}" dt="2022-01-30T16:35:18.336" v="2471" actId="700"/>
          <ac:spMkLst>
            <pc:docMk/>
            <pc:sldMk cId="2512223694" sldId="1812"/>
            <ac:spMk id="6" creationId="{062A284E-BC4C-4090-8D48-E854240CA123}"/>
          </ac:spMkLst>
        </pc:spChg>
        <pc:picChg chg="add">
          <ac:chgData name="Shaowei Wang" userId="e596398d-db6e-4c6b-9fe5-24de495b6c4d" providerId="ADAL" clId="{E2FA3590-C798-4D89-A427-0A3E0353661C}" dt="2022-01-30T16:35:09.534" v="2470"/>
          <ac:picMkLst>
            <pc:docMk/>
            <pc:sldMk cId="2512223694" sldId="1812"/>
            <ac:picMk id="1026" creationId="{26BBCD55-E083-45FC-82CE-A530DD14052A}"/>
          </ac:picMkLst>
        </pc:picChg>
      </pc:sldChg>
    </pc:docChg>
  </pc:docChgLst>
  <pc:docChgLst>
    <pc:chgData name="Shaowei Wang" userId="e596398d-db6e-4c6b-9fe5-24de495b6c4d" providerId="ADAL" clId="{B6A07F4F-498F-470F-BD56-65E6E1BFB19D}"/>
    <pc:docChg chg="undo custSel addSld delSld modSld">
      <pc:chgData name="Shaowei Wang" userId="e596398d-db6e-4c6b-9fe5-24de495b6c4d" providerId="ADAL" clId="{B6A07F4F-498F-470F-BD56-65E6E1BFB19D}" dt="2022-01-17T00:57:47.943" v="306" actId="20577"/>
      <pc:docMkLst>
        <pc:docMk/>
      </pc:docMkLst>
      <pc:sldChg chg="del">
        <pc:chgData name="Shaowei Wang" userId="e596398d-db6e-4c6b-9fe5-24de495b6c4d" providerId="ADAL" clId="{B6A07F4F-498F-470F-BD56-65E6E1BFB19D}" dt="2022-01-17T00:38:36.193" v="112" actId="47"/>
        <pc:sldMkLst>
          <pc:docMk/>
          <pc:sldMk cId="3452604524" sldId="257"/>
        </pc:sldMkLst>
      </pc:sldChg>
      <pc:sldChg chg="del">
        <pc:chgData name="Shaowei Wang" userId="e596398d-db6e-4c6b-9fe5-24de495b6c4d" providerId="ADAL" clId="{B6A07F4F-498F-470F-BD56-65E6E1BFB19D}" dt="2022-01-17T00:26:59.611" v="1" actId="47"/>
        <pc:sldMkLst>
          <pc:docMk/>
          <pc:sldMk cId="3934693560" sldId="259"/>
        </pc:sldMkLst>
      </pc:sldChg>
      <pc:sldChg chg="del">
        <pc:chgData name="Shaowei Wang" userId="e596398d-db6e-4c6b-9fe5-24de495b6c4d" providerId="ADAL" clId="{B6A07F4F-498F-470F-BD56-65E6E1BFB19D}" dt="2022-01-17T00:26:59.611" v="1" actId="47"/>
        <pc:sldMkLst>
          <pc:docMk/>
          <pc:sldMk cId="3921043735" sldId="260"/>
        </pc:sldMkLst>
      </pc:sldChg>
      <pc:sldChg chg="del">
        <pc:chgData name="Shaowei Wang" userId="e596398d-db6e-4c6b-9fe5-24de495b6c4d" providerId="ADAL" clId="{B6A07F4F-498F-470F-BD56-65E6E1BFB19D}" dt="2022-01-17T00:26:59.611" v="1" actId="47"/>
        <pc:sldMkLst>
          <pc:docMk/>
          <pc:sldMk cId="224651212" sldId="266"/>
        </pc:sldMkLst>
      </pc:sldChg>
      <pc:sldChg chg="del">
        <pc:chgData name="Shaowei Wang" userId="e596398d-db6e-4c6b-9fe5-24de495b6c4d" providerId="ADAL" clId="{B6A07F4F-498F-470F-BD56-65E6E1BFB19D}" dt="2022-01-17T00:26:59.611" v="1" actId="47"/>
        <pc:sldMkLst>
          <pc:docMk/>
          <pc:sldMk cId="4266764763" sldId="269"/>
        </pc:sldMkLst>
      </pc:sldChg>
      <pc:sldChg chg="modSp mod">
        <pc:chgData name="Shaowei Wang" userId="e596398d-db6e-4c6b-9fe5-24de495b6c4d" providerId="ADAL" clId="{B6A07F4F-498F-470F-BD56-65E6E1BFB19D}" dt="2022-01-17T00:38:02.525" v="111" actId="5793"/>
        <pc:sldMkLst>
          <pc:docMk/>
          <pc:sldMk cId="3627157303" sldId="272"/>
        </pc:sldMkLst>
        <pc:spChg chg="mod">
          <ac:chgData name="Shaowei Wang" userId="e596398d-db6e-4c6b-9fe5-24de495b6c4d" providerId="ADAL" clId="{B6A07F4F-498F-470F-BD56-65E6E1BFB19D}" dt="2022-01-17T00:38:02.525" v="111" actId="5793"/>
          <ac:spMkLst>
            <pc:docMk/>
            <pc:sldMk cId="3627157303" sldId="272"/>
            <ac:spMk id="3" creationId="{00000000-0000-0000-0000-000000000000}"/>
          </ac:spMkLst>
        </pc:spChg>
      </pc:sldChg>
      <pc:sldChg chg="del">
        <pc:chgData name="Shaowei Wang" userId="e596398d-db6e-4c6b-9fe5-24de495b6c4d" providerId="ADAL" clId="{B6A07F4F-498F-470F-BD56-65E6E1BFB19D}" dt="2022-01-17T00:26:59.611" v="1" actId="47"/>
        <pc:sldMkLst>
          <pc:docMk/>
          <pc:sldMk cId="804183744" sldId="276"/>
        </pc:sldMkLst>
      </pc:sldChg>
      <pc:sldChg chg="del">
        <pc:chgData name="Shaowei Wang" userId="e596398d-db6e-4c6b-9fe5-24de495b6c4d" providerId="ADAL" clId="{B6A07F4F-498F-470F-BD56-65E6E1BFB19D}" dt="2022-01-17T00:26:59.611" v="1" actId="47"/>
        <pc:sldMkLst>
          <pc:docMk/>
          <pc:sldMk cId="1696799902" sldId="284"/>
        </pc:sldMkLst>
      </pc:sldChg>
      <pc:sldChg chg="modSp mod">
        <pc:chgData name="Shaowei Wang" userId="e596398d-db6e-4c6b-9fe5-24de495b6c4d" providerId="ADAL" clId="{B6A07F4F-498F-470F-BD56-65E6E1BFB19D}" dt="2022-01-17T00:27:43.346" v="10" actId="27636"/>
        <pc:sldMkLst>
          <pc:docMk/>
          <pc:sldMk cId="815120407" sldId="285"/>
        </pc:sldMkLst>
        <pc:spChg chg="mod">
          <ac:chgData name="Shaowei Wang" userId="e596398d-db6e-4c6b-9fe5-24de495b6c4d" providerId="ADAL" clId="{B6A07F4F-498F-470F-BD56-65E6E1BFB19D}" dt="2022-01-17T00:27:43.346" v="10" actId="27636"/>
          <ac:spMkLst>
            <pc:docMk/>
            <pc:sldMk cId="815120407" sldId="285"/>
            <ac:spMk id="3" creationId="{00000000-0000-0000-0000-000000000000}"/>
          </ac:spMkLst>
        </pc:spChg>
      </pc:sldChg>
      <pc:sldChg chg="del">
        <pc:chgData name="Shaowei Wang" userId="e596398d-db6e-4c6b-9fe5-24de495b6c4d" providerId="ADAL" clId="{B6A07F4F-498F-470F-BD56-65E6E1BFB19D}" dt="2022-01-17T00:26:59.611" v="1" actId="47"/>
        <pc:sldMkLst>
          <pc:docMk/>
          <pc:sldMk cId="763869498" sldId="286"/>
        </pc:sldMkLst>
      </pc:sldChg>
      <pc:sldChg chg="modSp mod">
        <pc:chgData name="Shaowei Wang" userId="e596398d-db6e-4c6b-9fe5-24de495b6c4d" providerId="ADAL" clId="{B6A07F4F-498F-470F-BD56-65E6E1BFB19D}" dt="2022-01-17T00:27:43.376" v="14" actId="27636"/>
        <pc:sldMkLst>
          <pc:docMk/>
          <pc:sldMk cId="1797116425" sldId="306"/>
        </pc:sldMkLst>
        <pc:spChg chg="mod">
          <ac:chgData name="Shaowei Wang" userId="e596398d-db6e-4c6b-9fe5-24de495b6c4d" providerId="ADAL" clId="{B6A07F4F-498F-470F-BD56-65E6E1BFB19D}" dt="2022-01-17T00:27:43.376" v="14" actId="27636"/>
          <ac:spMkLst>
            <pc:docMk/>
            <pc:sldMk cId="1797116425" sldId="306"/>
            <ac:spMk id="2" creationId="{00000000-0000-0000-0000-000000000000}"/>
          </ac:spMkLst>
        </pc:spChg>
      </pc:sldChg>
      <pc:sldChg chg="modSp mod">
        <pc:chgData name="Shaowei Wang" userId="e596398d-db6e-4c6b-9fe5-24de495b6c4d" providerId="ADAL" clId="{B6A07F4F-498F-470F-BD56-65E6E1BFB19D}" dt="2022-01-17T00:27:43.381" v="15" actId="27636"/>
        <pc:sldMkLst>
          <pc:docMk/>
          <pc:sldMk cId="2787873862" sldId="307"/>
        </pc:sldMkLst>
        <pc:spChg chg="mod">
          <ac:chgData name="Shaowei Wang" userId="e596398d-db6e-4c6b-9fe5-24de495b6c4d" providerId="ADAL" clId="{B6A07F4F-498F-470F-BD56-65E6E1BFB19D}" dt="2022-01-17T00:27:43.381" v="15" actId="27636"/>
          <ac:spMkLst>
            <pc:docMk/>
            <pc:sldMk cId="2787873862" sldId="307"/>
            <ac:spMk id="2" creationId="{00000000-0000-0000-0000-000000000000}"/>
          </ac:spMkLst>
        </pc:spChg>
      </pc:sldChg>
      <pc:sldChg chg="modSp mod">
        <pc:chgData name="Shaowei Wang" userId="e596398d-db6e-4c6b-9fe5-24de495b6c4d" providerId="ADAL" clId="{B6A07F4F-498F-470F-BD56-65E6E1BFB19D}" dt="2022-01-17T00:27:43.389" v="16" actId="27636"/>
        <pc:sldMkLst>
          <pc:docMk/>
          <pc:sldMk cId="3497053910" sldId="309"/>
        </pc:sldMkLst>
        <pc:spChg chg="mod">
          <ac:chgData name="Shaowei Wang" userId="e596398d-db6e-4c6b-9fe5-24de495b6c4d" providerId="ADAL" clId="{B6A07F4F-498F-470F-BD56-65E6E1BFB19D}" dt="2022-01-17T00:27:43.389" v="16" actId="27636"/>
          <ac:spMkLst>
            <pc:docMk/>
            <pc:sldMk cId="3497053910" sldId="309"/>
            <ac:spMk id="3" creationId="{00000000-0000-0000-0000-000000000000}"/>
          </ac:spMkLst>
        </pc:spChg>
      </pc:sldChg>
      <pc:sldChg chg="del">
        <pc:chgData name="Shaowei Wang" userId="e596398d-db6e-4c6b-9fe5-24de495b6c4d" providerId="ADAL" clId="{B6A07F4F-498F-470F-BD56-65E6E1BFB19D}" dt="2022-01-17T00:26:59.611" v="1" actId="47"/>
        <pc:sldMkLst>
          <pc:docMk/>
          <pc:sldMk cId="3320662543" sldId="310"/>
        </pc:sldMkLst>
      </pc:sldChg>
      <pc:sldChg chg="del">
        <pc:chgData name="Shaowei Wang" userId="e596398d-db6e-4c6b-9fe5-24de495b6c4d" providerId="ADAL" clId="{B6A07F4F-498F-470F-BD56-65E6E1BFB19D}" dt="2022-01-17T00:26:59.611" v="1" actId="47"/>
        <pc:sldMkLst>
          <pc:docMk/>
          <pc:sldMk cId="2656177813" sldId="312"/>
        </pc:sldMkLst>
      </pc:sldChg>
      <pc:sldChg chg="del">
        <pc:chgData name="Shaowei Wang" userId="e596398d-db6e-4c6b-9fe5-24de495b6c4d" providerId="ADAL" clId="{B6A07F4F-498F-470F-BD56-65E6E1BFB19D}" dt="2022-01-17T00:26:59.611" v="1" actId="47"/>
        <pc:sldMkLst>
          <pc:docMk/>
          <pc:sldMk cId="3836397395" sldId="313"/>
        </pc:sldMkLst>
      </pc:sldChg>
      <pc:sldChg chg="del">
        <pc:chgData name="Shaowei Wang" userId="e596398d-db6e-4c6b-9fe5-24de495b6c4d" providerId="ADAL" clId="{B6A07F4F-498F-470F-BD56-65E6E1BFB19D}" dt="2022-01-17T00:26:59.611" v="1" actId="47"/>
        <pc:sldMkLst>
          <pc:docMk/>
          <pc:sldMk cId="213661336" sldId="314"/>
        </pc:sldMkLst>
      </pc:sldChg>
      <pc:sldChg chg="modSp mod">
        <pc:chgData name="Shaowei Wang" userId="e596398d-db6e-4c6b-9fe5-24de495b6c4d" providerId="ADAL" clId="{B6A07F4F-498F-470F-BD56-65E6E1BFB19D}" dt="2022-01-17T00:27:43.321" v="6" actId="27636"/>
        <pc:sldMkLst>
          <pc:docMk/>
          <pc:sldMk cId="2204627024" sldId="316"/>
        </pc:sldMkLst>
        <pc:spChg chg="mod">
          <ac:chgData name="Shaowei Wang" userId="e596398d-db6e-4c6b-9fe5-24de495b6c4d" providerId="ADAL" clId="{B6A07F4F-498F-470F-BD56-65E6E1BFB19D}" dt="2022-01-17T00:27:43.321" v="6" actId="27636"/>
          <ac:spMkLst>
            <pc:docMk/>
            <pc:sldMk cId="2204627024" sldId="316"/>
            <ac:spMk id="2" creationId="{00000000-0000-0000-0000-000000000000}"/>
          </ac:spMkLst>
        </pc:spChg>
      </pc:sldChg>
      <pc:sldChg chg="modSp mod">
        <pc:chgData name="Shaowei Wang" userId="e596398d-db6e-4c6b-9fe5-24de495b6c4d" providerId="ADAL" clId="{B6A07F4F-498F-470F-BD56-65E6E1BFB19D}" dt="2022-01-17T00:27:43.302" v="4" actId="27636"/>
        <pc:sldMkLst>
          <pc:docMk/>
          <pc:sldMk cId="2582399494" sldId="325"/>
        </pc:sldMkLst>
        <pc:spChg chg="mod">
          <ac:chgData name="Shaowei Wang" userId="e596398d-db6e-4c6b-9fe5-24de495b6c4d" providerId="ADAL" clId="{B6A07F4F-498F-470F-BD56-65E6E1BFB19D}" dt="2022-01-17T00:27:43.302" v="4" actId="27636"/>
          <ac:spMkLst>
            <pc:docMk/>
            <pc:sldMk cId="2582399494" sldId="325"/>
            <ac:spMk id="3" creationId="{00000000-0000-0000-0000-000000000000}"/>
          </ac:spMkLst>
        </pc:spChg>
      </pc:sldChg>
      <pc:sldChg chg="modSp mod">
        <pc:chgData name="Shaowei Wang" userId="e596398d-db6e-4c6b-9fe5-24de495b6c4d" providerId="ADAL" clId="{B6A07F4F-498F-470F-BD56-65E6E1BFB19D}" dt="2022-01-17T00:27:43.313" v="5" actId="27636"/>
        <pc:sldMkLst>
          <pc:docMk/>
          <pc:sldMk cId="1295040926" sldId="327"/>
        </pc:sldMkLst>
        <pc:spChg chg="mod">
          <ac:chgData name="Shaowei Wang" userId="e596398d-db6e-4c6b-9fe5-24de495b6c4d" providerId="ADAL" clId="{B6A07F4F-498F-470F-BD56-65E6E1BFB19D}" dt="2022-01-17T00:27:43.313" v="5" actId="27636"/>
          <ac:spMkLst>
            <pc:docMk/>
            <pc:sldMk cId="1295040926" sldId="327"/>
            <ac:spMk id="3" creationId="{00000000-0000-0000-0000-000000000000}"/>
          </ac:spMkLst>
        </pc:spChg>
      </pc:sldChg>
      <pc:sldChg chg="modSp mod">
        <pc:chgData name="Shaowei Wang" userId="e596398d-db6e-4c6b-9fe5-24de495b6c4d" providerId="ADAL" clId="{B6A07F4F-498F-470F-BD56-65E6E1BFB19D}" dt="2022-01-17T00:27:43.326" v="7" actId="27636"/>
        <pc:sldMkLst>
          <pc:docMk/>
          <pc:sldMk cId="2244548681" sldId="329"/>
        </pc:sldMkLst>
        <pc:spChg chg="mod">
          <ac:chgData name="Shaowei Wang" userId="e596398d-db6e-4c6b-9fe5-24de495b6c4d" providerId="ADAL" clId="{B6A07F4F-498F-470F-BD56-65E6E1BFB19D}" dt="2022-01-17T00:27:43.326" v="7" actId="27636"/>
          <ac:spMkLst>
            <pc:docMk/>
            <pc:sldMk cId="2244548681" sldId="329"/>
            <ac:spMk id="3" creationId="{00000000-0000-0000-0000-000000000000}"/>
          </ac:spMkLst>
        </pc:spChg>
      </pc:sldChg>
      <pc:sldChg chg="modSp mod">
        <pc:chgData name="Shaowei Wang" userId="e596398d-db6e-4c6b-9fe5-24de495b6c4d" providerId="ADAL" clId="{B6A07F4F-498F-470F-BD56-65E6E1BFB19D}" dt="2022-01-17T00:27:43.332" v="8" actId="27636"/>
        <pc:sldMkLst>
          <pc:docMk/>
          <pc:sldMk cId="389674956" sldId="330"/>
        </pc:sldMkLst>
        <pc:spChg chg="mod">
          <ac:chgData name="Shaowei Wang" userId="e596398d-db6e-4c6b-9fe5-24de495b6c4d" providerId="ADAL" clId="{B6A07F4F-498F-470F-BD56-65E6E1BFB19D}" dt="2022-01-17T00:27:43.332" v="8" actId="27636"/>
          <ac:spMkLst>
            <pc:docMk/>
            <pc:sldMk cId="389674956" sldId="330"/>
            <ac:spMk id="3" creationId="{00000000-0000-0000-0000-000000000000}"/>
          </ac:spMkLst>
        </pc:spChg>
      </pc:sldChg>
      <pc:sldChg chg="del">
        <pc:chgData name="Shaowei Wang" userId="e596398d-db6e-4c6b-9fe5-24de495b6c4d" providerId="ADAL" clId="{B6A07F4F-498F-470F-BD56-65E6E1BFB19D}" dt="2022-01-17T00:26:59.611" v="1" actId="47"/>
        <pc:sldMkLst>
          <pc:docMk/>
          <pc:sldMk cId="3865376836" sldId="331"/>
        </pc:sldMkLst>
      </pc:sldChg>
      <pc:sldChg chg="del">
        <pc:chgData name="Shaowei Wang" userId="e596398d-db6e-4c6b-9fe5-24de495b6c4d" providerId="ADAL" clId="{B6A07F4F-498F-470F-BD56-65E6E1BFB19D}" dt="2022-01-17T00:26:59.611" v="1" actId="47"/>
        <pc:sldMkLst>
          <pc:docMk/>
          <pc:sldMk cId="1553046087" sldId="332"/>
        </pc:sldMkLst>
      </pc:sldChg>
      <pc:sldChg chg="del">
        <pc:chgData name="Shaowei Wang" userId="e596398d-db6e-4c6b-9fe5-24de495b6c4d" providerId="ADAL" clId="{B6A07F4F-498F-470F-BD56-65E6E1BFB19D}" dt="2022-01-17T00:26:59.611" v="1" actId="47"/>
        <pc:sldMkLst>
          <pc:docMk/>
          <pc:sldMk cId="3207369497" sldId="333"/>
        </pc:sldMkLst>
      </pc:sldChg>
      <pc:sldChg chg="del">
        <pc:chgData name="Shaowei Wang" userId="e596398d-db6e-4c6b-9fe5-24de495b6c4d" providerId="ADAL" clId="{B6A07F4F-498F-470F-BD56-65E6E1BFB19D}" dt="2022-01-17T00:26:59.611" v="1" actId="47"/>
        <pc:sldMkLst>
          <pc:docMk/>
          <pc:sldMk cId="4282233483" sldId="334"/>
        </pc:sldMkLst>
      </pc:sldChg>
      <pc:sldChg chg="modSp mod">
        <pc:chgData name="Shaowei Wang" userId="e596398d-db6e-4c6b-9fe5-24de495b6c4d" providerId="ADAL" clId="{B6A07F4F-498F-470F-BD56-65E6E1BFB19D}" dt="2022-01-17T00:27:43.369" v="13" actId="27636"/>
        <pc:sldMkLst>
          <pc:docMk/>
          <pc:sldMk cId="3712976775" sldId="337"/>
        </pc:sldMkLst>
        <pc:spChg chg="mod">
          <ac:chgData name="Shaowei Wang" userId="e596398d-db6e-4c6b-9fe5-24de495b6c4d" providerId="ADAL" clId="{B6A07F4F-498F-470F-BD56-65E6E1BFB19D}" dt="2022-01-17T00:27:43.369" v="13" actId="27636"/>
          <ac:spMkLst>
            <pc:docMk/>
            <pc:sldMk cId="3712976775" sldId="337"/>
            <ac:spMk id="10" creationId="{9D8BE5F2-B4D7-1441-AC00-8962D154C04E}"/>
          </ac:spMkLst>
        </pc:spChg>
      </pc:sldChg>
      <pc:sldChg chg="del">
        <pc:chgData name="Shaowei Wang" userId="e596398d-db6e-4c6b-9fe5-24de495b6c4d" providerId="ADAL" clId="{B6A07F4F-498F-470F-BD56-65E6E1BFB19D}" dt="2022-01-17T00:26:59.611" v="1" actId="47"/>
        <pc:sldMkLst>
          <pc:docMk/>
          <pc:sldMk cId="2118761875" sldId="354"/>
        </pc:sldMkLst>
      </pc:sldChg>
      <pc:sldChg chg="del">
        <pc:chgData name="Shaowei Wang" userId="e596398d-db6e-4c6b-9fe5-24de495b6c4d" providerId="ADAL" clId="{B6A07F4F-498F-470F-BD56-65E6E1BFB19D}" dt="2022-01-17T00:26:59.611" v="1" actId="47"/>
        <pc:sldMkLst>
          <pc:docMk/>
          <pc:sldMk cId="3657726819" sldId="413"/>
        </pc:sldMkLst>
      </pc:sldChg>
      <pc:sldChg chg="del">
        <pc:chgData name="Shaowei Wang" userId="e596398d-db6e-4c6b-9fe5-24de495b6c4d" providerId="ADAL" clId="{B6A07F4F-498F-470F-BD56-65E6E1BFB19D}" dt="2022-01-17T00:26:59.611" v="1" actId="47"/>
        <pc:sldMkLst>
          <pc:docMk/>
          <pc:sldMk cId="146166028" sldId="414"/>
        </pc:sldMkLst>
      </pc:sldChg>
      <pc:sldChg chg="del">
        <pc:chgData name="Shaowei Wang" userId="e596398d-db6e-4c6b-9fe5-24de495b6c4d" providerId="ADAL" clId="{B6A07F4F-498F-470F-BD56-65E6E1BFB19D}" dt="2022-01-17T00:27:45.123" v="18" actId="47"/>
        <pc:sldMkLst>
          <pc:docMk/>
          <pc:sldMk cId="3216684125" sldId="1380"/>
        </pc:sldMkLst>
      </pc:sldChg>
      <pc:sldChg chg="del">
        <pc:chgData name="Shaowei Wang" userId="e596398d-db6e-4c6b-9fe5-24de495b6c4d" providerId="ADAL" clId="{B6A07F4F-498F-470F-BD56-65E6E1BFB19D}" dt="2022-01-17T00:26:59.611" v="1" actId="47"/>
        <pc:sldMkLst>
          <pc:docMk/>
          <pc:sldMk cId="2467041266" sldId="1462"/>
        </pc:sldMkLst>
      </pc:sldChg>
      <pc:sldChg chg="del">
        <pc:chgData name="Shaowei Wang" userId="e596398d-db6e-4c6b-9fe5-24de495b6c4d" providerId="ADAL" clId="{B6A07F4F-498F-470F-BD56-65E6E1BFB19D}" dt="2022-01-17T00:26:59.611" v="1" actId="47"/>
        <pc:sldMkLst>
          <pc:docMk/>
          <pc:sldMk cId="367790251" sldId="1463"/>
        </pc:sldMkLst>
      </pc:sldChg>
      <pc:sldChg chg="del">
        <pc:chgData name="Shaowei Wang" userId="e596398d-db6e-4c6b-9fe5-24de495b6c4d" providerId="ADAL" clId="{B6A07F4F-498F-470F-BD56-65E6E1BFB19D}" dt="2022-01-17T00:26:59.611" v="1" actId="47"/>
        <pc:sldMkLst>
          <pc:docMk/>
          <pc:sldMk cId="3505561170" sldId="1464"/>
        </pc:sldMkLst>
      </pc:sldChg>
      <pc:sldChg chg="del">
        <pc:chgData name="Shaowei Wang" userId="e596398d-db6e-4c6b-9fe5-24de495b6c4d" providerId="ADAL" clId="{B6A07F4F-498F-470F-BD56-65E6E1BFB19D}" dt="2022-01-17T00:26:59.611" v="1" actId="47"/>
        <pc:sldMkLst>
          <pc:docMk/>
          <pc:sldMk cId="1739255817" sldId="1465"/>
        </pc:sldMkLst>
      </pc:sldChg>
      <pc:sldChg chg="del">
        <pc:chgData name="Shaowei Wang" userId="e596398d-db6e-4c6b-9fe5-24de495b6c4d" providerId="ADAL" clId="{B6A07F4F-498F-470F-BD56-65E6E1BFB19D}" dt="2022-01-17T00:26:59.611" v="1" actId="47"/>
        <pc:sldMkLst>
          <pc:docMk/>
          <pc:sldMk cId="2988403864" sldId="1466"/>
        </pc:sldMkLst>
      </pc:sldChg>
      <pc:sldChg chg="del">
        <pc:chgData name="Shaowei Wang" userId="e596398d-db6e-4c6b-9fe5-24de495b6c4d" providerId="ADAL" clId="{B6A07F4F-498F-470F-BD56-65E6E1BFB19D}" dt="2022-01-17T00:26:59.611" v="1" actId="47"/>
        <pc:sldMkLst>
          <pc:docMk/>
          <pc:sldMk cId="2735590088" sldId="1467"/>
        </pc:sldMkLst>
      </pc:sldChg>
      <pc:sldChg chg="del">
        <pc:chgData name="Shaowei Wang" userId="e596398d-db6e-4c6b-9fe5-24de495b6c4d" providerId="ADAL" clId="{B6A07F4F-498F-470F-BD56-65E6E1BFB19D}" dt="2022-01-17T00:26:59.611" v="1" actId="47"/>
        <pc:sldMkLst>
          <pc:docMk/>
          <pc:sldMk cId="1861014743" sldId="1468"/>
        </pc:sldMkLst>
      </pc:sldChg>
      <pc:sldChg chg="del">
        <pc:chgData name="Shaowei Wang" userId="e596398d-db6e-4c6b-9fe5-24de495b6c4d" providerId="ADAL" clId="{B6A07F4F-498F-470F-BD56-65E6E1BFB19D}" dt="2022-01-17T00:26:59.611" v="1" actId="47"/>
        <pc:sldMkLst>
          <pc:docMk/>
          <pc:sldMk cId="752176202" sldId="1469"/>
        </pc:sldMkLst>
      </pc:sldChg>
      <pc:sldChg chg="del">
        <pc:chgData name="Shaowei Wang" userId="e596398d-db6e-4c6b-9fe5-24de495b6c4d" providerId="ADAL" clId="{B6A07F4F-498F-470F-BD56-65E6E1BFB19D}" dt="2022-01-17T00:26:59.611" v="1" actId="47"/>
        <pc:sldMkLst>
          <pc:docMk/>
          <pc:sldMk cId="2030663522" sldId="1470"/>
        </pc:sldMkLst>
      </pc:sldChg>
      <pc:sldChg chg="del">
        <pc:chgData name="Shaowei Wang" userId="e596398d-db6e-4c6b-9fe5-24de495b6c4d" providerId="ADAL" clId="{B6A07F4F-498F-470F-BD56-65E6E1BFB19D}" dt="2022-01-17T00:26:59.611" v="1" actId="47"/>
        <pc:sldMkLst>
          <pc:docMk/>
          <pc:sldMk cId="643423416" sldId="1471"/>
        </pc:sldMkLst>
      </pc:sldChg>
      <pc:sldChg chg="del">
        <pc:chgData name="Shaowei Wang" userId="e596398d-db6e-4c6b-9fe5-24de495b6c4d" providerId="ADAL" clId="{B6A07F4F-498F-470F-BD56-65E6E1BFB19D}" dt="2022-01-17T00:26:59.611" v="1" actId="47"/>
        <pc:sldMkLst>
          <pc:docMk/>
          <pc:sldMk cId="4013206073" sldId="1472"/>
        </pc:sldMkLst>
      </pc:sldChg>
      <pc:sldChg chg="del">
        <pc:chgData name="Shaowei Wang" userId="e596398d-db6e-4c6b-9fe5-24de495b6c4d" providerId="ADAL" clId="{B6A07F4F-498F-470F-BD56-65E6E1BFB19D}" dt="2022-01-17T00:26:59.611" v="1" actId="47"/>
        <pc:sldMkLst>
          <pc:docMk/>
          <pc:sldMk cId="3930467295" sldId="1473"/>
        </pc:sldMkLst>
      </pc:sldChg>
      <pc:sldChg chg="del">
        <pc:chgData name="Shaowei Wang" userId="e596398d-db6e-4c6b-9fe5-24de495b6c4d" providerId="ADAL" clId="{B6A07F4F-498F-470F-BD56-65E6E1BFB19D}" dt="2022-01-17T00:26:59.611" v="1" actId="47"/>
        <pc:sldMkLst>
          <pc:docMk/>
          <pc:sldMk cId="1636213409" sldId="1474"/>
        </pc:sldMkLst>
      </pc:sldChg>
      <pc:sldChg chg="del">
        <pc:chgData name="Shaowei Wang" userId="e596398d-db6e-4c6b-9fe5-24de495b6c4d" providerId="ADAL" clId="{B6A07F4F-498F-470F-BD56-65E6E1BFB19D}" dt="2022-01-17T00:26:59.611" v="1" actId="47"/>
        <pc:sldMkLst>
          <pc:docMk/>
          <pc:sldMk cId="1749348647" sldId="1475"/>
        </pc:sldMkLst>
      </pc:sldChg>
      <pc:sldChg chg="del">
        <pc:chgData name="Shaowei Wang" userId="e596398d-db6e-4c6b-9fe5-24de495b6c4d" providerId="ADAL" clId="{B6A07F4F-498F-470F-BD56-65E6E1BFB19D}" dt="2022-01-17T00:26:59.611" v="1" actId="47"/>
        <pc:sldMkLst>
          <pc:docMk/>
          <pc:sldMk cId="3153785014" sldId="1476"/>
        </pc:sldMkLst>
      </pc:sldChg>
      <pc:sldChg chg="del">
        <pc:chgData name="Shaowei Wang" userId="e596398d-db6e-4c6b-9fe5-24de495b6c4d" providerId="ADAL" clId="{B6A07F4F-498F-470F-BD56-65E6E1BFB19D}" dt="2022-01-17T00:26:59.611" v="1" actId="47"/>
        <pc:sldMkLst>
          <pc:docMk/>
          <pc:sldMk cId="369440456" sldId="1477"/>
        </pc:sldMkLst>
      </pc:sldChg>
      <pc:sldChg chg="del">
        <pc:chgData name="Shaowei Wang" userId="e596398d-db6e-4c6b-9fe5-24de495b6c4d" providerId="ADAL" clId="{B6A07F4F-498F-470F-BD56-65E6E1BFB19D}" dt="2022-01-17T00:26:59.611" v="1" actId="47"/>
        <pc:sldMkLst>
          <pc:docMk/>
          <pc:sldMk cId="3934178752" sldId="1478"/>
        </pc:sldMkLst>
      </pc:sldChg>
      <pc:sldChg chg="del">
        <pc:chgData name="Shaowei Wang" userId="e596398d-db6e-4c6b-9fe5-24de495b6c4d" providerId="ADAL" clId="{B6A07F4F-498F-470F-BD56-65E6E1BFB19D}" dt="2022-01-17T00:26:59.611" v="1" actId="47"/>
        <pc:sldMkLst>
          <pc:docMk/>
          <pc:sldMk cId="4205892033" sldId="1479"/>
        </pc:sldMkLst>
      </pc:sldChg>
      <pc:sldChg chg="del">
        <pc:chgData name="Shaowei Wang" userId="e596398d-db6e-4c6b-9fe5-24de495b6c4d" providerId="ADAL" clId="{B6A07F4F-498F-470F-BD56-65E6E1BFB19D}" dt="2022-01-17T00:26:59.611" v="1" actId="47"/>
        <pc:sldMkLst>
          <pc:docMk/>
          <pc:sldMk cId="1285163553" sldId="1480"/>
        </pc:sldMkLst>
      </pc:sldChg>
      <pc:sldChg chg="del">
        <pc:chgData name="Shaowei Wang" userId="e596398d-db6e-4c6b-9fe5-24de495b6c4d" providerId="ADAL" clId="{B6A07F4F-498F-470F-BD56-65E6E1BFB19D}" dt="2022-01-17T00:26:59.611" v="1" actId="47"/>
        <pc:sldMkLst>
          <pc:docMk/>
          <pc:sldMk cId="40473518" sldId="1481"/>
        </pc:sldMkLst>
      </pc:sldChg>
      <pc:sldChg chg="del">
        <pc:chgData name="Shaowei Wang" userId="e596398d-db6e-4c6b-9fe5-24de495b6c4d" providerId="ADAL" clId="{B6A07F4F-498F-470F-BD56-65E6E1BFB19D}" dt="2022-01-17T00:26:59.611" v="1" actId="47"/>
        <pc:sldMkLst>
          <pc:docMk/>
          <pc:sldMk cId="2670658299" sldId="1482"/>
        </pc:sldMkLst>
      </pc:sldChg>
      <pc:sldChg chg="del">
        <pc:chgData name="Shaowei Wang" userId="e596398d-db6e-4c6b-9fe5-24de495b6c4d" providerId="ADAL" clId="{B6A07F4F-498F-470F-BD56-65E6E1BFB19D}" dt="2022-01-17T00:26:59.611" v="1" actId="47"/>
        <pc:sldMkLst>
          <pc:docMk/>
          <pc:sldMk cId="1240753884" sldId="1483"/>
        </pc:sldMkLst>
      </pc:sldChg>
      <pc:sldChg chg="del">
        <pc:chgData name="Shaowei Wang" userId="e596398d-db6e-4c6b-9fe5-24de495b6c4d" providerId="ADAL" clId="{B6A07F4F-498F-470F-BD56-65E6E1BFB19D}" dt="2022-01-17T00:26:59.611" v="1" actId="47"/>
        <pc:sldMkLst>
          <pc:docMk/>
          <pc:sldMk cId="2929583485" sldId="1484"/>
        </pc:sldMkLst>
      </pc:sldChg>
      <pc:sldChg chg="del">
        <pc:chgData name="Shaowei Wang" userId="e596398d-db6e-4c6b-9fe5-24de495b6c4d" providerId="ADAL" clId="{B6A07F4F-498F-470F-BD56-65E6E1BFB19D}" dt="2022-01-17T00:26:59.611" v="1" actId="47"/>
        <pc:sldMkLst>
          <pc:docMk/>
          <pc:sldMk cId="885503220" sldId="1485"/>
        </pc:sldMkLst>
      </pc:sldChg>
      <pc:sldChg chg="del">
        <pc:chgData name="Shaowei Wang" userId="e596398d-db6e-4c6b-9fe5-24de495b6c4d" providerId="ADAL" clId="{B6A07F4F-498F-470F-BD56-65E6E1BFB19D}" dt="2022-01-17T00:26:59.611" v="1" actId="47"/>
        <pc:sldMkLst>
          <pc:docMk/>
          <pc:sldMk cId="3390673580" sldId="1486"/>
        </pc:sldMkLst>
      </pc:sldChg>
      <pc:sldChg chg="del">
        <pc:chgData name="Shaowei Wang" userId="e596398d-db6e-4c6b-9fe5-24de495b6c4d" providerId="ADAL" clId="{B6A07F4F-498F-470F-BD56-65E6E1BFB19D}" dt="2022-01-17T00:26:59.611" v="1" actId="47"/>
        <pc:sldMkLst>
          <pc:docMk/>
          <pc:sldMk cId="2914860229" sldId="1487"/>
        </pc:sldMkLst>
      </pc:sldChg>
      <pc:sldChg chg="del">
        <pc:chgData name="Shaowei Wang" userId="e596398d-db6e-4c6b-9fe5-24de495b6c4d" providerId="ADAL" clId="{B6A07F4F-498F-470F-BD56-65E6E1BFB19D}" dt="2022-01-17T00:26:59.611" v="1" actId="47"/>
        <pc:sldMkLst>
          <pc:docMk/>
          <pc:sldMk cId="1267424599" sldId="1488"/>
        </pc:sldMkLst>
      </pc:sldChg>
      <pc:sldChg chg="del">
        <pc:chgData name="Shaowei Wang" userId="e596398d-db6e-4c6b-9fe5-24de495b6c4d" providerId="ADAL" clId="{B6A07F4F-498F-470F-BD56-65E6E1BFB19D}" dt="2022-01-17T00:26:59.611" v="1" actId="47"/>
        <pc:sldMkLst>
          <pc:docMk/>
          <pc:sldMk cId="3549450882" sldId="1489"/>
        </pc:sldMkLst>
      </pc:sldChg>
      <pc:sldChg chg="del">
        <pc:chgData name="Shaowei Wang" userId="e596398d-db6e-4c6b-9fe5-24de495b6c4d" providerId="ADAL" clId="{B6A07F4F-498F-470F-BD56-65E6E1BFB19D}" dt="2022-01-17T00:26:59.611" v="1" actId="47"/>
        <pc:sldMkLst>
          <pc:docMk/>
          <pc:sldMk cId="1349438099" sldId="1490"/>
        </pc:sldMkLst>
      </pc:sldChg>
      <pc:sldChg chg="del">
        <pc:chgData name="Shaowei Wang" userId="e596398d-db6e-4c6b-9fe5-24de495b6c4d" providerId="ADAL" clId="{B6A07F4F-498F-470F-BD56-65E6E1BFB19D}" dt="2022-01-17T00:26:59.611" v="1" actId="47"/>
        <pc:sldMkLst>
          <pc:docMk/>
          <pc:sldMk cId="3809183296" sldId="1491"/>
        </pc:sldMkLst>
      </pc:sldChg>
      <pc:sldChg chg="del">
        <pc:chgData name="Shaowei Wang" userId="e596398d-db6e-4c6b-9fe5-24de495b6c4d" providerId="ADAL" clId="{B6A07F4F-498F-470F-BD56-65E6E1BFB19D}" dt="2022-01-17T00:26:59.611" v="1" actId="47"/>
        <pc:sldMkLst>
          <pc:docMk/>
          <pc:sldMk cId="1707183535" sldId="1492"/>
        </pc:sldMkLst>
      </pc:sldChg>
      <pc:sldChg chg="del">
        <pc:chgData name="Shaowei Wang" userId="e596398d-db6e-4c6b-9fe5-24de495b6c4d" providerId="ADAL" clId="{B6A07F4F-498F-470F-BD56-65E6E1BFB19D}" dt="2022-01-17T00:26:59.611" v="1" actId="47"/>
        <pc:sldMkLst>
          <pc:docMk/>
          <pc:sldMk cId="1446600299" sldId="1493"/>
        </pc:sldMkLst>
      </pc:sldChg>
      <pc:sldChg chg="del">
        <pc:chgData name="Shaowei Wang" userId="e596398d-db6e-4c6b-9fe5-24de495b6c4d" providerId="ADAL" clId="{B6A07F4F-498F-470F-BD56-65E6E1BFB19D}" dt="2022-01-17T00:26:59.611" v="1" actId="47"/>
        <pc:sldMkLst>
          <pc:docMk/>
          <pc:sldMk cId="3590101790" sldId="1494"/>
        </pc:sldMkLst>
      </pc:sldChg>
      <pc:sldChg chg="del">
        <pc:chgData name="Shaowei Wang" userId="e596398d-db6e-4c6b-9fe5-24de495b6c4d" providerId="ADAL" clId="{B6A07F4F-498F-470F-BD56-65E6E1BFB19D}" dt="2022-01-17T00:26:59.611" v="1" actId="47"/>
        <pc:sldMkLst>
          <pc:docMk/>
          <pc:sldMk cId="2573740340" sldId="1496"/>
        </pc:sldMkLst>
      </pc:sldChg>
      <pc:sldChg chg="del">
        <pc:chgData name="Shaowei Wang" userId="e596398d-db6e-4c6b-9fe5-24de495b6c4d" providerId="ADAL" clId="{B6A07F4F-498F-470F-BD56-65E6E1BFB19D}" dt="2022-01-17T00:26:59.611" v="1" actId="47"/>
        <pc:sldMkLst>
          <pc:docMk/>
          <pc:sldMk cId="742064517" sldId="1498"/>
        </pc:sldMkLst>
      </pc:sldChg>
      <pc:sldChg chg="del">
        <pc:chgData name="Shaowei Wang" userId="e596398d-db6e-4c6b-9fe5-24de495b6c4d" providerId="ADAL" clId="{B6A07F4F-498F-470F-BD56-65E6E1BFB19D}" dt="2022-01-17T00:26:59.611" v="1" actId="47"/>
        <pc:sldMkLst>
          <pc:docMk/>
          <pc:sldMk cId="1240540637" sldId="1499"/>
        </pc:sldMkLst>
      </pc:sldChg>
      <pc:sldChg chg="del">
        <pc:chgData name="Shaowei Wang" userId="e596398d-db6e-4c6b-9fe5-24de495b6c4d" providerId="ADAL" clId="{B6A07F4F-498F-470F-BD56-65E6E1BFB19D}" dt="2022-01-17T00:26:59.611" v="1" actId="47"/>
        <pc:sldMkLst>
          <pc:docMk/>
          <pc:sldMk cId="3455280350" sldId="1500"/>
        </pc:sldMkLst>
      </pc:sldChg>
      <pc:sldChg chg="del">
        <pc:chgData name="Shaowei Wang" userId="e596398d-db6e-4c6b-9fe5-24de495b6c4d" providerId="ADAL" clId="{B6A07F4F-498F-470F-BD56-65E6E1BFB19D}" dt="2022-01-17T00:26:59.611" v="1" actId="47"/>
        <pc:sldMkLst>
          <pc:docMk/>
          <pc:sldMk cId="3632770636" sldId="1501"/>
        </pc:sldMkLst>
      </pc:sldChg>
      <pc:sldChg chg="del">
        <pc:chgData name="Shaowei Wang" userId="e596398d-db6e-4c6b-9fe5-24de495b6c4d" providerId="ADAL" clId="{B6A07F4F-498F-470F-BD56-65E6E1BFB19D}" dt="2022-01-17T00:26:59.611" v="1" actId="47"/>
        <pc:sldMkLst>
          <pc:docMk/>
          <pc:sldMk cId="1272378161" sldId="1502"/>
        </pc:sldMkLst>
      </pc:sldChg>
      <pc:sldChg chg="del">
        <pc:chgData name="Shaowei Wang" userId="e596398d-db6e-4c6b-9fe5-24de495b6c4d" providerId="ADAL" clId="{B6A07F4F-498F-470F-BD56-65E6E1BFB19D}" dt="2022-01-17T00:26:59.611" v="1" actId="47"/>
        <pc:sldMkLst>
          <pc:docMk/>
          <pc:sldMk cId="3126933898" sldId="1503"/>
        </pc:sldMkLst>
      </pc:sldChg>
      <pc:sldChg chg="del">
        <pc:chgData name="Shaowei Wang" userId="e596398d-db6e-4c6b-9fe5-24de495b6c4d" providerId="ADAL" clId="{B6A07F4F-498F-470F-BD56-65E6E1BFB19D}" dt="2022-01-17T00:26:59.611" v="1" actId="47"/>
        <pc:sldMkLst>
          <pc:docMk/>
          <pc:sldMk cId="316748816" sldId="1504"/>
        </pc:sldMkLst>
      </pc:sldChg>
      <pc:sldChg chg="del">
        <pc:chgData name="Shaowei Wang" userId="e596398d-db6e-4c6b-9fe5-24de495b6c4d" providerId="ADAL" clId="{B6A07F4F-498F-470F-BD56-65E6E1BFB19D}" dt="2022-01-17T00:26:59.611" v="1" actId="47"/>
        <pc:sldMkLst>
          <pc:docMk/>
          <pc:sldMk cId="3062684042" sldId="1505"/>
        </pc:sldMkLst>
      </pc:sldChg>
      <pc:sldChg chg="del">
        <pc:chgData name="Shaowei Wang" userId="e596398d-db6e-4c6b-9fe5-24de495b6c4d" providerId="ADAL" clId="{B6A07F4F-498F-470F-BD56-65E6E1BFB19D}" dt="2022-01-17T00:26:59.611" v="1" actId="47"/>
        <pc:sldMkLst>
          <pc:docMk/>
          <pc:sldMk cId="2444291417" sldId="1507"/>
        </pc:sldMkLst>
      </pc:sldChg>
      <pc:sldChg chg="del">
        <pc:chgData name="Shaowei Wang" userId="e596398d-db6e-4c6b-9fe5-24de495b6c4d" providerId="ADAL" clId="{B6A07F4F-498F-470F-BD56-65E6E1BFB19D}" dt="2022-01-17T00:26:59.611" v="1" actId="47"/>
        <pc:sldMkLst>
          <pc:docMk/>
          <pc:sldMk cId="516528247" sldId="1508"/>
        </pc:sldMkLst>
      </pc:sldChg>
      <pc:sldChg chg="modSp add mod">
        <pc:chgData name="Shaowei Wang" userId="e596398d-db6e-4c6b-9fe5-24de495b6c4d" providerId="ADAL" clId="{B6A07F4F-498F-470F-BD56-65E6E1BFB19D}" dt="2022-01-17T00:57:47.943" v="306" actId="20577"/>
        <pc:sldMkLst>
          <pc:docMk/>
          <pc:sldMk cId="0" sldId="1566"/>
        </pc:sldMkLst>
        <pc:spChg chg="mod">
          <ac:chgData name="Shaowei Wang" userId="e596398d-db6e-4c6b-9fe5-24de495b6c4d" providerId="ADAL" clId="{B6A07F4F-498F-470F-BD56-65E6E1BFB19D}" dt="2022-01-17T00:57:47.943" v="306" actId="20577"/>
          <ac:spMkLst>
            <pc:docMk/>
            <pc:sldMk cId="0" sldId="1566"/>
            <ac:spMk id="15361" creationId="{2BCE8B09-DC61-41D6-A436-BA5A8EE5115D}"/>
          </ac:spMkLst>
        </pc:spChg>
      </pc:sldChg>
      <pc:sldChg chg="del">
        <pc:chgData name="Shaowei Wang" userId="e596398d-db6e-4c6b-9fe5-24de495b6c4d" providerId="ADAL" clId="{B6A07F4F-498F-470F-BD56-65E6E1BFB19D}" dt="2022-01-17T00:26:59.611" v="1" actId="47"/>
        <pc:sldMkLst>
          <pc:docMk/>
          <pc:sldMk cId="845673898" sldId="1607"/>
        </pc:sldMkLst>
      </pc:sldChg>
      <pc:sldChg chg="del">
        <pc:chgData name="Shaowei Wang" userId="e596398d-db6e-4c6b-9fe5-24de495b6c4d" providerId="ADAL" clId="{B6A07F4F-498F-470F-BD56-65E6E1BFB19D}" dt="2022-01-17T00:26:59.611" v="1" actId="47"/>
        <pc:sldMkLst>
          <pc:docMk/>
          <pc:sldMk cId="1288630322" sldId="1610"/>
        </pc:sldMkLst>
      </pc:sldChg>
      <pc:sldChg chg="modSp del mod">
        <pc:chgData name="Shaowei Wang" userId="e596398d-db6e-4c6b-9fe5-24de495b6c4d" providerId="ADAL" clId="{B6A07F4F-498F-470F-BD56-65E6E1BFB19D}" dt="2022-01-17T00:42:27.306" v="182" actId="2696"/>
        <pc:sldMkLst>
          <pc:docMk/>
          <pc:sldMk cId="1444033827" sldId="1621"/>
        </pc:sldMkLst>
        <pc:spChg chg="mod">
          <ac:chgData name="Shaowei Wang" userId="e596398d-db6e-4c6b-9fe5-24de495b6c4d" providerId="ADAL" clId="{B6A07F4F-498F-470F-BD56-65E6E1BFB19D}" dt="2022-01-17T00:38:48.274" v="115" actId="5793"/>
          <ac:spMkLst>
            <pc:docMk/>
            <pc:sldMk cId="1444033827" sldId="1621"/>
            <ac:spMk id="3" creationId="{A2CA1D7A-E5F3-B140-9D72-B0A1AE958EDA}"/>
          </ac:spMkLst>
        </pc:spChg>
      </pc:sldChg>
      <pc:sldChg chg="modSp add mod">
        <pc:chgData name="Shaowei Wang" userId="e596398d-db6e-4c6b-9fe5-24de495b6c4d" providerId="ADAL" clId="{B6A07F4F-498F-470F-BD56-65E6E1BFB19D}" dt="2022-01-17T00:42:47.376" v="192" actId="14"/>
        <pc:sldMkLst>
          <pc:docMk/>
          <pc:sldMk cId="1579598890" sldId="1621"/>
        </pc:sldMkLst>
        <pc:spChg chg="mod">
          <ac:chgData name="Shaowei Wang" userId="e596398d-db6e-4c6b-9fe5-24de495b6c4d" providerId="ADAL" clId="{B6A07F4F-498F-470F-BD56-65E6E1BFB19D}" dt="2022-01-17T00:42:40.972" v="187"/>
          <ac:spMkLst>
            <pc:docMk/>
            <pc:sldMk cId="1579598890" sldId="1621"/>
            <ac:spMk id="2" creationId="{6AB08FED-B0E2-D04C-9735-ECAAD6F70ADB}"/>
          </ac:spMkLst>
        </pc:spChg>
        <pc:spChg chg="mod">
          <ac:chgData name="Shaowei Wang" userId="e596398d-db6e-4c6b-9fe5-24de495b6c4d" providerId="ADAL" clId="{B6A07F4F-498F-470F-BD56-65E6E1BFB19D}" dt="2022-01-17T00:42:47.376" v="192" actId="14"/>
          <ac:spMkLst>
            <pc:docMk/>
            <pc:sldMk cId="1579598890" sldId="1621"/>
            <ac:spMk id="3" creationId="{A2CA1D7A-E5F3-B140-9D72-B0A1AE958EDA}"/>
          </ac:spMkLst>
        </pc:spChg>
      </pc:sldChg>
      <pc:sldChg chg="del">
        <pc:chgData name="Shaowei Wang" userId="e596398d-db6e-4c6b-9fe5-24de495b6c4d" providerId="ADAL" clId="{B6A07F4F-498F-470F-BD56-65E6E1BFB19D}" dt="2022-01-17T00:38:37.982" v="113" actId="47"/>
        <pc:sldMkLst>
          <pc:docMk/>
          <pc:sldMk cId="1949898082" sldId="1624"/>
        </pc:sldMkLst>
      </pc:sldChg>
      <pc:sldChg chg="modSp mod">
        <pc:chgData name="Shaowei Wang" userId="e596398d-db6e-4c6b-9fe5-24de495b6c4d" providerId="ADAL" clId="{B6A07F4F-498F-470F-BD56-65E6E1BFB19D}" dt="2022-01-17T00:27:43.355" v="11" actId="27636"/>
        <pc:sldMkLst>
          <pc:docMk/>
          <pc:sldMk cId="2703709179" sldId="1714"/>
        </pc:sldMkLst>
        <pc:spChg chg="mod">
          <ac:chgData name="Shaowei Wang" userId="e596398d-db6e-4c6b-9fe5-24de495b6c4d" providerId="ADAL" clId="{B6A07F4F-498F-470F-BD56-65E6E1BFB19D}" dt="2022-01-17T00:27:43.355" v="11" actId="27636"/>
          <ac:spMkLst>
            <pc:docMk/>
            <pc:sldMk cId="2703709179" sldId="1714"/>
            <ac:spMk id="3" creationId="{00000000-0000-0000-0000-000000000000}"/>
          </ac:spMkLst>
        </pc:spChg>
      </pc:sldChg>
      <pc:sldChg chg="modSp mod">
        <pc:chgData name="Shaowei Wang" userId="e596398d-db6e-4c6b-9fe5-24de495b6c4d" providerId="ADAL" clId="{B6A07F4F-498F-470F-BD56-65E6E1BFB19D}" dt="2022-01-17T00:27:43.361" v="12" actId="27636"/>
        <pc:sldMkLst>
          <pc:docMk/>
          <pc:sldMk cId="2566398061" sldId="1716"/>
        </pc:sldMkLst>
        <pc:spChg chg="mod">
          <ac:chgData name="Shaowei Wang" userId="e596398d-db6e-4c6b-9fe5-24de495b6c4d" providerId="ADAL" clId="{B6A07F4F-498F-470F-BD56-65E6E1BFB19D}" dt="2022-01-17T00:27:43.361" v="12" actId="27636"/>
          <ac:spMkLst>
            <pc:docMk/>
            <pc:sldMk cId="2566398061" sldId="1716"/>
            <ac:spMk id="3" creationId="{00000000-0000-0000-0000-000000000000}"/>
          </ac:spMkLst>
        </pc:spChg>
      </pc:sldChg>
      <pc:sldChg chg="addSp delSp modSp del mod delAnim">
        <pc:chgData name="Shaowei Wang" userId="e596398d-db6e-4c6b-9fe5-24de495b6c4d" providerId="ADAL" clId="{B6A07F4F-498F-470F-BD56-65E6E1BFB19D}" dt="2022-01-17T00:28:52.989" v="23" actId="47"/>
        <pc:sldMkLst>
          <pc:docMk/>
          <pc:sldMk cId="4019239372" sldId="1717"/>
        </pc:sldMkLst>
        <pc:spChg chg="add mod">
          <ac:chgData name="Shaowei Wang" userId="e596398d-db6e-4c6b-9fe5-24de495b6c4d" providerId="ADAL" clId="{B6A07F4F-498F-470F-BD56-65E6E1BFB19D}" dt="2022-01-17T00:28:10.801" v="22" actId="478"/>
          <ac:spMkLst>
            <pc:docMk/>
            <pc:sldMk cId="4019239372" sldId="1717"/>
            <ac:spMk id="3" creationId="{554D9F10-7E66-42D1-9D21-EB99C02AEBFA}"/>
          </ac:spMkLst>
        </pc:spChg>
        <pc:spChg chg="del">
          <ac:chgData name="Shaowei Wang" userId="e596398d-db6e-4c6b-9fe5-24de495b6c4d" providerId="ADAL" clId="{B6A07F4F-498F-470F-BD56-65E6E1BFB19D}" dt="2022-01-17T00:28:10.801" v="22" actId="478"/>
          <ac:spMkLst>
            <pc:docMk/>
            <pc:sldMk cId="4019239372" sldId="1717"/>
            <ac:spMk id="11" creationId="{9E6E0813-5379-4B0B-98EB-F662DDD0BFB6}"/>
          </ac:spMkLst>
        </pc:spChg>
        <pc:picChg chg="del">
          <ac:chgData name="Shaowei Wang" userId="e596398d-db6e-4c6b-9fe5-24de495b6c4d" providerId="ADAL" clId="{B6A07F4F-498F-470F-BD56-65E6E1BFB19D}" dt="2022-01-17T00:28:06.970" v="21" actId="478"/>
          <ac:picMkLst>
            <pc:docMk/>
            <pc:sldMk cId="4019239372" sldId="1717"/>
            <ac:picMk id="6" creationId="{1257D5D3-E802-614E-83A7-07FAF9E87203}"/>
          </ac:picMkLst>
        </pc:picChg>
      </pc:sldChg>
      <pc:sldChg chg="modSp mod">
        <pc:chgData name="Shaowei Wang" userId="e596398d-db6e-4c6b-9fe5-24de495b6c4d" providerId="ADAL" clId="{B6A07F4F-498F-470F-BD56-65E6E1BFB19D}" dt="2022-01-17T00:27:43.290" v="3" actId="27636"/>
        <pc:sldMkLst>
          <pc:docMk/>
          <pc:sldMk cId="1405804651" sldId="1723"/>
        </pc:sldMkLst>
        <pc:spChg chg="mod">
          <ac:chgData name="Shaowei Wang" userId="e596398d-db6e-4c6b-9fe5-24de495b6c4d" providerId="ADAL" clId="{B6A07F4F-498F-470F-BD56-65E6E1BFB19D}" dt="2022-01-17T00:27:43.290" v="3" actId="27636"/>
          <ac:spMkLst>
            <pc:docMk/>
            <pc:sldMk cId="1405804651" sldId="1723"/>
            <ac:spMk id="3" creationId="{00000000-0000-0000-0000-000000000000}"/>
          </ac:spMkLst>
        </pc:spChg>
      </pc:sldChg>
      <pc:sldChg chg="modSp mod">
        <pc:chgData name="Shaowei Wang" userId="e596398d-db6e-4c6b-9fe5-24de495b6c4d" providerId="ADAL" clId="{B6A07F4F-498F-470F-BD56-65E6E1BFB19D}" dt="2022-01-17T00:27:43.340" v="9" actId="27636"/>
        <pc:sldMkLst>
          <pc:docMk/>
          <pc:sldMk cId="967307755" sldId="1726"/>
        </pc:sldMkLst>
        <pc:spChg chg="mod">
          <ac:chgData name="Shaowei Wang" userId="e596398d-db6e-4c6b-9fe5-24de495b6c4d" providerId="ADAL" clId="{B6A07F4F-498F-470F-BD56-65E6E1BFB19D}" dt="2022-01-17T00:27:43.340" v="9" actId="27636"/>
          <ac:spMkLst>
            <pc:docMk/>
            <pc:sldMk cId="967307755" sldId="1726"/>
            <ac:spMk id="3" creationId="{00000000-0000-0000-0000-000000000000}"/>
          </ac:spMkLst>
        </pc:spChg>
      </pc:sldChg>
      <pc:sldChg chg="del">
        <pc:chgData name="Shaowei Wang" userId="e596398d-db6e-4c6b-9fe5-24de495b6c4d" providerId="ADAL" clId="{B6A07F4F-498F-470F-BD56-65E6E1BFB19D}" dt="2022-01-17T00:26:59.611" v="1" actId="47"/>
        <pc:sldMkLst>
          <pc:docMk/>
          <pc:sldMk cId="135076344" sldId="1733"/>
        </pc:sldMkLst>
      </pc:sldChg>
      <pc:sldChg chg="del">
        <pc:chgData name="Shaowei Wang" userId="e596398d-db6e-4c6b-9fe5-24de495b6c4d" providerId="ADAL" clId="{B6A07F4F-498F-470F-BD56-65E6E1BFB19D}" dt="2022-01-17T00:26:59.611" v="1" actId="47"/>
        <pc:sldMkLst>
          <pc:docMk/>
          <pc:sldMk cId="210727169" sldId="1734"/>
        </pc:sldMkLst>
      </pc:sldChg>
      <pc:sldChg chg="del">
        <pc:chgData name="Shaowei Wang" userId="e596398d-db6e-4c6b-9fe5-24de495b6c4d" providerId="ADAL" clId="{B6A07F4F-498F-470F-BD56-65E6E1BFB19D}" dt="2022-01-17T00:26:59.611" v="1" actId="47"/>
        <pc:sldMkLst>
          <pc:docMk/>
          <pc:sldMk cId="690140443" sldId="1735"/>
        </pc:sldMkLst>
      </pc:sldChg>
      <pc:sldChg chg="del">
        <pc:chgData name="Shaowei Wang" userId="e596398d-db6e-4c6b-9fe5-24de495b6c4d" providerId="ADAL" clId="{B6A07F4F-498F-470F-BD56-65E6E1BFB19D}" dt="2022-01-17T00:26:59.611" v="1" actId="47"/>
        <pc:sldMkLst>
          <pc:docMk/>
          <pc:sldMk cId="4107705221" sldId="1736"/>
        </pc:sldMkLst>
      </pc:sldChg>
      <pc:sldChg chg="del">
        <pc:chgData name="Shaowei Wang" userId="e596398d-db6e-4c6b-9fe5-24de495b6c4d" providerId="ADAL" clId="{B6A07F4F-498F-470F-BD56-65E6E1BFB19D}" dt="2022-01-17T00:26:59.611" v="1" actId="47"/>
        <pc:sldMkLst>
          <pc:docMk/>
          <pc:sldMk cId="4156405644" sldId="1737"/>
        </pc:sldMkLst>
      </pc:sldChg>
      <pc:sldChg chg="del">
        <pc:chgData name="Shaowei Wang" userId="e596398d-db6e-4c6b-9fe5-24de495b6c4d" providerId="ADAL" clId="{B6A07F4F-498F-470F-BD56-65E6E1BFB19D}" dt="2022-01-17T00:26:59.611" v="1" actId="47"/>
        <pc:sldMkLst>
          <pc:docMk/>
          <pc:sldMk cId="604439489" sldId="1738"/>
        </pc:sldMkLst>
      </pc:sldChg>
      <pc:sldChg chg="del">
        <pc:chgData name="Shaowei Wang" userId="e596398d-db6e-4c6b-9fe5-24de495b6c4d" providerId="ADAL" clId="{B6A07F4F-498F-470F-BD56-65E6E1BFB19D}" dt="2022-01-17T00:26:59.611" v="1" actId="47"/>
        <pc:sldMkLst>
          <pc:docMk/>
          <pc:sldMk cId="2478563070" sldId="1739"/>
        </pc:sldMkLst>
      </pc:sldChg>
      <pc:sldChg chg="del">
        <pc:chgData name="Shaowei Wang" userId="e596398d-db6e-4c6b-9fe5-24de495b6c4d" providerId="ADAL" clId="{B6A07F4F-498F-470F-BD56-65E6E1BFB19D}" dt="2022-01-17T00:26:59.611" v="1" actId="47"/>
        <pc:sldMkLst>
          <pc:docMk/>
          <pc:sldMk cId="830141335" sldId="1740"/>
        </pc:sldMkLst>
      </pc:sldChg>
      <pc:sldChg chg="del">
        <pc:chgData name="Shaowei Wang" userId="e596398d-db6e-4c6b-9fe5-24de495b6c4d" providerId="ADAL" clId="{B6A07F4F-498F-470F-BD56-65E6E1BFB19D}" dt="2022-01-17T00:26:59.611" v="1" actId="47"/>
        <pc:sldMkLst>
          <pc:docMk/>
          <pc:sldMk cId="2328689242" sldId="1741"/>
        </pc:sldMkLst>
      </pc:sldChg>
      <pc:sldChg chg="del">
        <pc:chgData name="Shaowei Wang" userId="e596398d-db6e-4c6b-9fe5-24de495b6c4d" providerId="ADAL" clId="{B6A07F4F-498F-470F-BD56-65E6E1BFB19D}" dt="2022-01-17T00:26:59.611" v="1" actId="47"/>
        <pc:sldMkLst>
          <pc:docMk/>
          <pc:sldMk cId="649239819" sldId="1742"/>
        </pc:sldMkLst>
      </pc:sldChg>
      <pc:sldChg chg="del">
        <pc:chgData name="Shaowei Wang" userId="e596398d-db6e-4c6b-9fe5-24de495b6c4d" providerId="ADAL" clId="{B6A07F4F-498F-470F-BD56-65E6E1BFB19D}" dt="2022-01-17T00:26:59.611" v="1" actId="47"/>
        <pc:sldMkLst>
          <pc:docMk/>
          <pc:sldMk cId="2686121348" sldId="1743"/>
        </pc:sldMkLst>
      </pc:sldChg>
      <pc:sldChg chg="del">
        <pc:chgData name="Shaowei Wang" userId="e596398d-db6e-4c6b-9fe5-24de495b6c4d" providerId="ADAL" clId="{B6A07F4F-498F-470F-BD56-65E6E1BFB19D}" dt="2022-01-17T00:26:59.611" v="1" actId="47"/>
        <pc:sldMkLst>
          <pc:docMk/>
          <pc:sldMk cId="2675478744" sldId="1744"/>
        </pc:sldMkLst>
      </pc:sldChg>
      <pc:sldChg chg="del">
        <pc:chgData name="Shaowei Wang" userId="e596398d-db6e-4c6b-9fe5-24de495b6c4d" providerId="ADAL" clId="{B6A07F4F-498F-470F-BD56-65E6E1BFB19D}" dt="2022-01-17T00:26:59.611" v="1" actId="47"/>
        <pc:sldMkLst>
          <pc:docMk/>
          <pc:sldMk cId="3239931102" sldId="1745"/>
        </pc:sldMkLst>
      </pc:sldChg>
      <pc:sldChg chg="del">
        <pc:chgData name="Shaowei Wang" userId="e596398d-db6e-4c6b-9fe5-24de495b6c4d" providerId="ADAL" clId="{B6A07F4F-498F-470F-BD56-65E6E1BFB19D}" dt="2022-01-17T00:26:59.611" v="1" actId="47"/>
        <pc:sldMkLst>
          <pc:docMk/>
          <pc:sldMk cId="3266486697" sldId="1746"/>
        </pc:sldMkLst>
      </pc:sldChg>
      <pc:sldChg chg="del">
        <pc:chgData name="Shaowei Wang" userId="e596398d-db6e-4c6b-9fe5-24de495b6c4d" providerId="ADAL" clId="{B6A07F4F-498F-470F-BD56-65E6E1BFB19D}" dt="2022-01-17T00:26:59.611" v="1" actId="47"/>
        <pc:sldMkLst>
          <pc:docMk/>
          <pc:sldMk cId="33286474" sldId="1747"/>
        </pc:sldMkLst>
      </pc:sldChg>
      <pc:sldChg chg="del">
        <pc:chgData name="Shaowei Wang" userId="e596398d-db6e-4c6b-9fe5-24de495b6c4d" providerId="ADAL" clId="{B6A07F4F-498F-470F-BD56-65E6E1BFB19D}" dt="2022-01-17T00:26:59.611" v="1" actId="47"/>
        <pc:sldMkLst>
          <pc:docMk/>
          <pc:sldMk cId="2383459187" sldId="1748"/>
        </pc:sldMkLst>
      </pc:sldChg>
      <pc:sldChg chg="del">
        <pc:chgData name="Shaowei Wang" userId="e596398d-db6e-4c6b-9fe5-24de495b6c4d" providerId="ADAL" clId="{B6A07F4F-498F-470F-BD56-65E6E1BFB19D}" dt="2022-01-17T00:26:59.611" v="1" actId="47"/>
        <pc:sldMkLst>
          <pc:docMk/>
          <pc:sldMk cId="3970046219" sldId="1749"/>
        </pc:sldMkLst>
      </pc:sldChg>
      <pc:sldChg chg="del">
        <pc:chgData name="Shaowei Wang" userId="e596398d-db6e-4c6b-9fe5-24de495b6c4d" providerId="ADAL" clId="{B6A07F4F-498F-470F-BD56-65E6E1BFB19D}" dt="2022-01-17T00:26:59.611" v="1" actId="47"/>
        <pc:sldMkLst>
          <pc:docMk/>
          <pc:sldMk cId="2681770776" sldId="1751"/>
        </pc:sldMkLst>
      </pc:sldChg>
      <pc:sldChg chg="del">
        <pc:chgData name="Shaowei Wang" userId="e596398d-db6e-4c6b-9fe5-24de495b6c4d" providerId="ADAL" clId="{B6A07F4F-498F-470F-BD56-65E6E1BFB19D}" dt="2022-01-17T00:26:59.611" v="1" actId="47"/>
        <pc:sldMkLst>
          <pc:docMk/>
          <pc:sldMk cId="495900641" sldId="1752"/>
        </pc:sldMkLst>
      </pc:sldChg>
      <pc:sldChg chg="del">
        <pc:chgData name="Shaowei Wang" userId="e596398d-db6e-4c6b-9fe5-24de495b6c4d" providerId="ADAL" clId="{B6A07F4F-498F-470F-BD56-65E6E1BFB19D}" dt="2022-01-17T00:26:59.611" v="1" actId="47"/>
        <pc:sldMkLst>
          <pc:docMk/>
          <pc:sldMk cId="668760321" sldId="1753"/>
        </pc:sldMkLst>
      </pc:sldChg>
      <pc:sldChg chg="del">
        <pc:chgData name="Shaowei Wang" userId="e596398d-db6e-4c6b-9fe5-24de495b6c4d" providerId="ADAL" clId="{B6A07F4F-498F-470F-BD56-65E6E1BFB19D}" dt="2022-01-17T00:26:59.611" v="1" actId="47"/>
        <pc:sldMkLst>
          <pc:docMk/>
          <pc:sldMk cId="2394822761" sldId="1756"/>
        </pc:sldMkLst>
      </pc:sldChg>
      <pc:sldChg chg="del">
        <pc:chgData name="Shaowei Wang" userId="e596398d-db6e-4c6b-9fe5-24de495b6c4d" providerId="ADAL" clId="{B6A07F4F-498F-470F-BD56-65E6E1BFB19D}" dt="2022-01-17T00:26:59.611" v="1" actId="47"/>
        <pc:sldMkLst>
          <pc:docMk/>
          <pc:sldMk cId="2883686451" sldId="1757"/>
        </pc:sldMkLst>
      </pc:sldChg>
      <pc:sldChg chg="del">
        <pc:chgData name="Shaowei Wang" userId="e596398d-db6e-4c6b-9fe5-24de495b6c4d" providerId="ADAL" clId="{B6A07F4F-498F-470F-BD56-65E6E1BFB19D}" dt="2022-01-17T00:26:59.611" v="1" actId="47"/>
        <pc:sldMkLst>
          <pc:docMk/>
          <pc:sldMk cId="3485777244" sldId="1758"/>
        </pc:sldMkLst>
      </pc:sldChg>
      <pc:sldChg chg="del">
        <pc:chgData name="Shaowei Wang" userId="e596398d-db6e-4c6b-9fe5-24de495b6c4d" providerId="ADAL" clId="{B6A07F4F-498F-470F-BD56-65E6E1BFB19D}" dt="2022-01-17T00:26:59.611" v="1" actId="47"/>
        <pc:sldMkLst>
          <pc:docMk/>
          <pc:sldMk cId="298117167" sldId="1759"/>
        </pc:sldMkLst>
      </pc:sldChg>
      <pc:sldChg chg="del">
        <pc:chgData name="Shaowei Wang" userId="e596398d-db6e-4c6b-9fe5-24de495b6c4d" providerId="ADAL" clId="{B6A07F4F-498F-470F-BD56-65E6E1BFB19D}" dt="2022-01-17T00:26:59.611" v="1" actId="47"/>
        <pc:sldMkLst>
          <pc:docMk/>
          <pc:sldMk cId="12228942" sldId="1760"/>
        </pc:sldMkLst>
      </pc:sldChg>
      <pc:sldChg chg="del">
        <pc:chgData name="Shaowei Wang" userId="e596398d-db6e-4c6b-9fe5-24de495b6c4d" providerId="ADAL" clId="{B6A07F4F-498F-470F-BD56-65E6E1BFB19D}" dt="2022-01-17T00:26:59.611" v="1" actId="47"/>
        <pc:sldMkLst>
          <pc:docMk/>
          <pc:sldMk cId="2210146827" sldId="1761"/>
        </pc:sldMkLst>
      </pc:sldChg>
      <pc:sldChg chg="del">
        <pc:chgData name="Shaowei Wang" userId="e596398d-db6e-4c6b-9fe5-24de495b6c4d" providerId="ADAL" clId="{B6A07F4F-498F-470F-BD56-65E6E1BFB19D}" dt="2022-01-17T00:26:59.611" v="1" actId="47"/>
        <pc:sldMkLst>
          <pc:docMk/>
          <pc:sldMk cId="1364000849" sldId="1763"/>
        </pc:sldMkLst>
      </pc:sldChg>
      <pc:sldChg chg="del">
        <pc:chgData name="Shaowei Wang" userId="e596398d-db6e-4c6b-9fe5-24de495b6c4d" providerId="ADAL" clId="{B6A07F4F-498F-470F-BD56-65E6E1BFB19D}" dt="2022-01-17T00:26:59.611" v="1" actId="47"/>
        <pc:sldMkLst>
          <pc:docMk/>
          <pc:sldMk cId="3324983031" sldId="1764"/>
        </pc:sldMkLst>
      </pc:sldChg>
      <pc:sldChg chg="del">
        <pc:chgData name="Shaowei Wang" userId="e596398d-db6e-4c6b-9fe5-24de495b6c4d" providerId="ADAL" clId="{B6A07F4F-498F-470F-BD56-65E6E1BFB19D}" dt="2022-01-17T00:26:59.611" v="1" actId="47"/>
        <pc:sldMkLst>
          <pc:docMk/>
          <pc:sldMk cId="3003569309" sldId="1767"/>
        </pc:sldMkLst>
      </pc:sldChg>
      <pc:sldChg chg="del">
        <pc:chgData name="Shaowei Wang" userId="e596398d-db6e-4c6b-9fe5-24de495b6c4d" providerId="ADAL" clId="{B6A07F4F-498F-470F-BD56-65E6E1BFB19D}" dt="2022-01-17T00:26:59.611" v="1" actId="47"/>
        <pc:sldMkLst>
          <pc:docMk/>
          <pc:sldMk cId="1628464697" sldId="1768"/>
        </pc:sldMkLst>
      </pc:sldChg>
      <pc:sldChg chg="del">
        <pc:chgData name="Shaowei Wang" userId="e596398d-db6e-4c6b-9fe5-24de495b6c4d" providerId="ADAL" clId="{B6A07F4F-498F-470F-BD56-65E6E1BFB19D}" dt="2022-01-17T00:26:59.611" v="1" actId="47"/>
        <pc:sldMkLst>
          <pc:docMk/>
          <pc:sldMk cId="3929950887" sldId="1770"/>
        </pc:sldMkLst>
      </pc:sldChg>
      <pc:sldChg chg="del">
        <pc:chgData name="Shaowei Wang" userId="e596398d-db6e-4c6b-9fe5-24de495b6c4d" providerId="ADAL" clId="{B6A07F4F-498F-470F-BD56-65E6E1BFB19D}" dt="2022-01-17T00:26:59.611" v="1" actId="47"/>
        <pc:sldMkLst>
          <pc:docMk/>
          <pc:sldMk cId="3863133739" sldId="1771"/>
        </pc:sldMkLst>
      </pc:sldChg>
      <pc:sldChg chg="del">
        <pc:chgData name="Shaowei Wang" userId="e596398d-db6e-4c6b-9fe5-24de495b6c4d" providerId="ADAL" clId="{B6A07F4F-498F-470F-BD56-65E6E1BFB19D}" dt="2022-01-17T00:26:59.611" v="1" actId="47"/>
        <pc:sldMkLst>
          <pc:docMk/>
          <pc:sldMk cId="3028131064" sldId="1772"/>
        </pc:sldMkLst>
      </pc:sldChg>
      <pc:sldChg chg="modSp mod">
        <pc:chgData name="Shaowei Wang" userId="e596398d-db6e-4c6b-9fe5-24de495b6c4d" providerId="ADAL" clId="{B6A07F4F-498F-470F-BD56-65E6E1BFB19D}" dt="2022-01-17T00:27:43.399" v="17" actId="27636"/>
        <pc:sldMkLst>
          <pc:docMk/>
          <pc:sldMk cId="3604051275" sldId="1774"/>
        </pc:sldMkLst>
        <pc:spChg chg="mod">
          <ac:chgData name="Shaowei Wang" userId="e596398d-db6e-4c6b-9fe5-24de495b6c4d" providerId="ADAL" clId="{B6A07F4F-498F-470F-BD56-65E6E1BFB19D}" dt="2022-01-17T00:27:43.399" v="17" actId="27636"/>
          <ac:spMkLst>
            <pc:docMk/>
            <pc:sldMk cId="3604051275" sldId="1774"/>
            <ac:spMk id="3" creationId="{FB50598F-D300-3048-9856-0FD6A3F64455}"/>
          </ac:spMkLst>
        </pc:spChg>
      </pc:sldChg>
      <pc:sldChg chg="addSp delSp modSp new del">
        <pc:chgData name="Shaowei Wang" userId="e596398d-db6e-4c6b-9fe5-24de495b6c4d" providerId="ADAL" clId="{B6A07F4F-498F-470F-BD56-65E6E1BFB19D}" dt="2022-01-17T00:30:00.950" v="28" actId="47"/>
        <pc:sldMkLst>
          <pc:docMk/>
          <pc:sldMk cId="356093681" sldId="1775"/>
        </pc:sldMkLst>
        <pc:spChg chg="add del mod">
          <ac:chgData name="Shaowei Wang" userId="e596398d-db6e-4c6b-9fe5-24de495b6c4d" providerId="ADAL" clId="{B6A07F4F-498F-470F-BD56-65E6E1BFB19D}" dt="2022-01-17T00:29:56.518" v="26"/>
          <ac:spMkLst>
            <pc:docMk/>
            <pc:sldMk cId="356093681" sldId="1775"/>
            <ac:spMk id="6" creationId="{83E80763-3D78-4D2D-A1A2-A8244F0B2F79}"/>
          </ac:spMkLst>
        </pc:spChg>
      </pc:sldChg>
      <pc:sldChg chg="addSp delSp modSp add mod">
        <pc:chgData name="Shaowei Wang" userId="e596398d-db6e-4c6b-9fe5-24de495b6c4d" providerId="ADAL" clId="{B6A07F4F-498F-470F-BD56-65E6E1BFB19D}" dt="2022-01-17T00:35:39.353" v="109" actId="20577"/>
        <pc:sldMkLst>
          <pc:docMk/>
          <pc:sldMk cId="1386815085" sldId="1775"/>
        </pc:sldMkLst>
        <pc:spChg chg="del">
          <ac:chgData name="Shaowei Wang" userId="e596398d-db6e-4c6b-9fe5-24de495b6c4d" providerId="ADAL" clId="{B6A07F4F-498F-470F-BD56-65E6E1BFB19D}" dt="2022-01-17T00:30:51.249" v="31" actId="478"/>
          <ac:spMkLst>
            <pc:docMk/>
            <pc:sldMk cId="1386815085" sldId="1775"/>
            <ac:spMk id="3" creationId="{00000000-0000-0000-0000-000000000000}"/>
          </ac:spMkLst>
        </pc:spChg>
        <pc:spChg chg="add del mod">
          <ac:chgData name="Shaowei Wang" userId="e596398d-db6e-4c6b-9fe5-24de495b6c4d" providerId="ADAL" clId="{B6A07F4F-498F-470F-BD56-65E6E1BFB19D}" dt="2022-01-17T00:30:53.231" v="32" actId="478"/>
          <ac:spMkLst>
            <pc:docMk/>
            <pc:sldMk cId="1386815085" sldId="1775"/>
            <ac:spMk id="7" creationId="{370A2A57-ACBE-4F32-8857-9EC4F0193BE8}"/>
          </ac:spMkLst>
        </pc:spChg>
        <pc:spChg chg="add mod">
          <ac:chgData name="Shaowei Wang" userId="e596398d-db6e-4c6b-9fe5-24de495b6c4d" providerId="ADAL" clId="{B6A07F4F-498F-470F-BD56-65E6E1BFB19D}" dt="2022-01-17T00:35:39.353" v="109" actId="20577"/>
          <ac:spMkLst>
            <pc:docMk/>
            <pc:sldMk cId="1386815085" sldId="1775"/>
            <ac:spMk id="9" creationId="{87031863-E251-4473-9B15-943181BC7FDE}"/>
          </ac:spMkLst>
        </pc:spChg>
        <pc:picChg chg="del">
          <ac:chgData name="Shaowei Wang" userId="e596398d-db6e-4c6b-9fe5-24de495b6c4d" providerId="ADAL" clId="{B6A07F4F-498F-470F-BD56-65E6E1BFB19D}" dt="2022-01-17T00:30:54.749" v="33" actId="478"/>
          <ac:picMkLst>
            <pc:docMk/>
            <pc:sldMk cId="1386815085" sldId="1775"/>
            <ac:picMk id="5" creationId="{AAEC7911-EE4F-6D47-A8E9-811C929EE02D}"/>
          </ac:picMkLst>
        </pc:picChg>
        <pc:picChg chg="add mod">
          <ac:chgData name="Shaowei Wang" userId="e596398d-db6e-4c6b-9fe5-24de495b6c4d" providerId="ADAL" clId="{B6A07F4F-498F-470F-BD56-65E6E1BFB19D}" dt="2022-01-17T00:32:35.738" v="71" actId="1076"/>
          <ac:picMkLst>
            <pc:docMk/>
            <pc:sldMk cId="1386815085" sldId="1775"/>
            <ac:picMk id="1026" creationId="{9832F15F-088C-486E-8508-611F6B418FEF}"/>
          </ac:picMkLst>
        </pc:picChg>
        <pc:picChg chg="add mod">
          <ac:chgData name="Shaowei Wang" userId="e596398d-db6e-4c6b-9fe5-24de495b6c4d" providerId="ADAL" clId="{B6A07F4F-498F-470F-BD56-65E6E1BFB19D}" dt="2022-01-17T00:33:00.931" v="74" actId="1076"/>
          <ac:picMkLst>
            <pc:docMk/>
            <pc:sldMk cId="1386815085" sldId="1775"/>
            <ac:picMk id="1028" creationId="{6C6F0677-FF48-4560-B29F-3CD48B0D2A79}"/>
          </ac:picMkLst>
        </pc:picChg>
      </pc:sldChg>
      <pc:sldChg chg="del">
        <pc:chgData name="Shaowei Wang" userId="e596398d-db6e-4c6b-9fe5-24de495b6c4d" providerId="ADAL" clId="{B6A07F4F-498F-470F-BD56-65E6E1BFB19D}" dt="2022-01-17T00:26:59.611" v="1" actId="47"/>
        <pc:sldMkLst>
          <pc:docMk/>
          <pc:sldMk cId="1944827061" sldId="1775"/>
        </pc:sldMkLst>
      </pc:sldChg>
      <pc:sldChg chg="add del">
        <pc:chgData name="Shaowei Wang" userId="e596398d-db6e-4c6b-9fe5-24de495b6c4d" providerId="ADAL" clId="{B6A07F4F-498F-470F-BD56-65E6E1BFB19D}" dt="2022-01-17T00:30:35.981" v="29" actId="47"/>
        <pc:sldMkLst>
          <pc:docMk/>
          <pc:sldMk cId="613165584" sldId="1776"/>
        </pc:sldMkLst>
      </pc:sldChg>
      <pc:sldChg chg="del">
        <pc:chgData name="Shaowei Wang" userId="e596398d-db6e-4c6b-9fe5-24de495b6c4d" providerId="ADAL" clId="{B6A07F4F-498F-470F-BD56-65E6E1BFB19D}" dt="2022-01-17T00:26:59.611" v="1" actId="47"/>
        <pc:sldMkLst>
          <pc:docMk/>
          <pc:sldMk cId="1666976028" sldId="1776"/>
        </pc:sldMkLst>
      </pc:sldChg>
      <pc:sldChg chg="addSp delSp modSp new mod">
        <pc:chgData name="Shaowei Wang" userId="e596398d-db6e-4c6b-9fe5-24de495b6c4d" providerId="ADAL" clId="{B6A07F4F-498F-470F-BD56-65E6E1BFB19D}" dt="2022-01-17T00:42:00.434" v="181" actId="403"/>
        <pc:sldMkLst>
          <pc:docMk/>
          <pc:sldMk cId="1993158467" sldId="1776"/>
        </pc:sldMkLst>
        <pc:spChg chg="del">
          <ac:chgData name="Shaowei Wang" userId="e596398d-db6e-4c6b-9fe5-24de495b6c4d" providerId="ADAL" clId="{B6A07F4F-498F-470F-BD56-65E6E1BFB19D}" dt="2022-01-17T00:40:34.271" v="121" actId="478"/>
          <ac:spMkLst>
            <pc:docMk/>
            <pc:sldMk cId="1993158467" sldId="1776"/>
            <ac:spMk id="2" creationId="{C2DF9B10-2BBB-4314-8B93-ADE3DC31A366}"/>
          </ac:spMkLst>
        </pc:spChg>
        <pc:spChg chg="mod">
          <ac:chgData name="Shaowei Wang" userId="e596398d-db6e-4c6b-9fe5-24de495b6c4d" providerId="ADAL" clId="{B6A07F4F-498F-470F-BD56-65E6E1BFB19D}" dt="2022-01-17T00:42:00.434" v="181" actId="403"/>
          <ac:spMkLst>
            <pc:docMk/>
            <pc:sldMk cId="1993158467" sldId="1776"/>
            <ac:spMk id="3" creationId="{C049AFA4-E593-4BC4-A2C5-A8EF6D335F66}"/>
          </ac:spMkLst>
        </pc:spChg>
        <pc:spChg chg="add mod">
          <ac:chgData name="Shaowei Wang" userId="e596398d-db6e-4c6b-9fe5-24de495b6c4d" providerId="ADAL" clId="{B6A07F4F-498F-470F-BD56-65E6E1BFB19D}" dt="2022-01-17T00:40:57.840" v="160" actId="20577"/>
          <ac:spMkLst>
            <pc:docMk/>
            <pc:sldMk cId="1993158467" sldId="1776"/>
            <ac:spMk id="5" creationId="{28978523-06CA-4783-9399-9446D4FA15EF}"/>
          </ac:spMkLst>
        </pc:spChg>
      </pc:sldChg>
      <pc:sldChg chg="new del">
        <pc:chgData name="Shaowei Wang" userId="e596398d-db6e-4c6b-9fe5-24de495b6c4d" providerId="ADAL" clId="{B6A07F4F-498F-470F-BD56-65E6E1BFB19D}" dt="2022-01-17T00:40:09.604" v="117" actId="47"/>
        <pc:sldMkLst>
          <pc:docMk/>
          <pc:sldMk cId="3321368835" sldId="1776"/>
        </pc:sldMkLst>
      </pc:sldChg>
      <pc:sldChg chg="modSp add del mod">
        <pc:chgData name="Shaowei Wang" userId="e596398d-db6e-4c6b-9fe5-24de495b6c4d" providerId="ADAL" clId="{B6A07F4F-498F-470F-BD56-65E6E1BFB19D}" dt="2022-01-17T00:51:14.193" v="230" actId="47"/>
        <pc:sldMkLst>
          <pc:docMk/>
          <pc:sldMk cId="469133907" sldId="1777"/>
        </pc:sldMkLst>
        <pc:spChg chg="mod">
          <ac:chgData name="Shaowei Wang" userId="e596398d-db6e-4c6b-9fe5-24de495b6c4d" providerId="ADAL" clId="{B6A07F4F-498F-470F-BD56-65E6E1BFB19D}" dt="2022-01-17T00:44:46.855" v="225" actId="20577"/>
          <ac:spMkLst>
            <pc:docMk/>
            <pc:sldMk cId="469133907" sldId="1777"/>
            <ac:spMk id="3" creationId="{C049AFA4-E593-4BC4-A2C5-A8EF6D335F66}"/>
          </ac:spMkLst>
        </pc:spChg>
      </pc:sldChg>
      <pc:sldChg chg="del">
        <pc:chgData name="Shaowei Wang" userId="e596398d-db6e-4c6b-9fe5-24de495b6c4d" providerId="ADAL" clId="{B6A07F4F-498F-470F-BD56-65E6E1BFB19D}" dt="2022-01-17T00:26:59.611" v="1" actId="47"/>
        <pc:sldMkLst>
          <pc:docMk/>
          <pc:sldMk cId="2892011341" sldId="1777"/>
        </pc:sldMkLst>
      </pc:sldChg>
      <pc:sldChg chg="addSp new mod">
        <pc:chgData name="Shaowei Wang" userId="e596398d-db6e-4c6b-9fe5-24de495b6c4d" providerId="ADAL" clId="{B6A07F4F-498F-470F-BD56-65E6E1BFB19D}" dt="2022-01-17T00:49:16.599" v="227" actId="22"/>
        <pc:sldMkLst>
          <pc:docMk/>
          <pc:sldMk cId="3892688245" sldId="1778"/>
        </pc:sldMkLst>
        <pc:picChg chg="add">
          <ac:chgData name="Shaowei Wang" userId="e596398d-db6e-4c6b-9fe5-24de495b6c4d" providerId="ADAL" clId="{B6A07F4F-498F-470F-BD56-65E6E1BFB19D}" dt="2022-01-17T00:49:16.599" v="227" actId="22"/>
          <ac:picMkLst>
            <pc:docMk/>
            <pc:sldMk cId="3892688245" sldId="1778"/>
            <ac:picMk id="6" creationId="{B69824D9-D525-4F77-8E96-B2B723883A51}"/>
          </ac:picMkLst>
        </pc:picChg>
      </pc:sldChg>
      <pc:sldChg chg="addSp delSp modSp new mod">
        <pc:chgData name="Shaowei Wang" userId="e596398d-db6e-4c6b-9fe5-24de495b6c4d" providerId="ADAL" clId="{B6A07F4F-498F-470F-BD56-65E6E1BFB19D}" dt="2022-01-17T00:55:47.811" v="302"/>
        <pc:sldMkLst>
          <pc:docMk/>
          <pc:sldMk cId="2756709379" sldId="1779"/>
        </pc:sldMkLst>
        <pc:spChg chg="add mod">
          <ac:chgData name="Shaowei Wang" userId="e596398d-db6e-4c6b-9fe5-24de495b6c4d" providerId="ADAL" clId="{B6A07F4F-498F-470F-BD56-65E6E1BFB19D}" dt="2022-01-17T00:52:17.593" v="262" actId="20577"/>
          <ac:spMkLst>
            <pc:docMk/>
            <pc:sldMk cId="2756709379" sldId="1779"/>
            <ac:spMk id="7" creationId="{35ABFC44-6287-4956-B188-755658FD1DF5}"/>
          </ac:spMkLst>
        </pc:spChg>
        <pc:spChg chg="add mod">
          <ac:chgData name="Shaowei Wang" userId="e596398d-db6e-4c6b-9fe5-24de495b6c4d" providerId="ADAL" clId="{B6A07F4F-498F-470F-BD56-65E6E1BFB19D}" dt="2022-01-17T00:52:43.506" v="291" actId="20577"/>
          <ac:spMkLst>
            <pc:docMk/>
            <pc:sldMk cId="2756709379" sldId="1779"/>
            <ac:spMk id="8" creationId="{1D92D14D-CC9F-41B5-AAF9-D52695916516}"/>
          </ac:spMkLst>
        </pc:spChg>
        <pc:spChg chg="add del mod">
          <ac:chgData name="Shaowei Wang" userId="e596398d-db6e-4c6b-9fe5-24de495b6c4d" providerId="ADAL" clId="{B6A07F4F-498F-470F-BD56-65E6E1BFB19D}" dt="2022-01-17T00:55:47.811" v="302"/>
          <ac:spMkLst>
            <pc:docMk/>
            <pc:sldMk cId="2756709379" sldId="1779"/>
            <ac:spMk id="9" creationId="{95552793-EC1D-45AF-AC7C-4F047FA6335B}"/>
          </ac:spMkLst>
        </pc:spChg>
        <pc:picChg chg="add">
          <ac:chgData name="Shaowei Wang" userId="e596398d-db6e-4c6b-9fe5-24de495b6c4d" providerId="ADAL" clId="{B6A07F4F-498F-470F-BD56-65E6E1BFB19D}" dt="2022-01-17T00:49:32.514" v="229" actId="22"/>
          <ac:picMkLst>
            <pc:docMk/>
            <pc:sldMk cId="2756709379" sldId="1779"/>
            <ac:picMk id="6" creationId="{ED5DB3F7-B972-4B36-ADE6-E9486F49888D}"/>
          </ac:picMkLst>
        </pc:picChg>
      </pc:sldChg>
      <pc:sldMasterChg chg="delSldLayout">
        <pc:chgData name="Shaowei Wang" userId="e596398d-db6e-4c6b-9fe5-24de495b6c4d" providerId="ADAL" clId="{B6A07F4F-498F-470F-BD56-65E6E1BFB19D}" dt="2022-01-17T00:26:59.611" v="1" actId="47"/>
        <pc:sldMasterMkLst>
          <pc:docMk/>
          <pc:sldMasterMk cId="150308739" sldId="2147483672"/>
        </pc:sldMasterMkLst>
        <pc:sldLayoutChg chg="del">
          <pc:chgData name="Shaowei Wang" userId="e596398d-db6e-4c6b-9fe5-24de495b6c4d" providerId="ADAL" clId="{B6A07F4F-498F-470F-BD56-65E6E1BFB19D}" dt="2022-01-17T00:26:59.611" v="1" actId="47"/>
          <pc:sldLayoutMkLst>
            <pc:docMk/>
            <pc:sldMasterMk cId="150308739" sldId="2147483672"/>
            <pc:sldLayoutMk cId="2645476031" sldId="2147483684"/>
          </pc:sldLayoutMkLst>
        </pc:sldLayoutChg>
      </pc:sldMasterChg>
    </pc:docChg>
  </pc:docChgLst>
  <pc:docChgLst>
    <pc:chgData name="Shaowei Wang" userId="e596398d-db6e-4c6b-9fe5-24de495b6c4d" providerId="ADAL" clId="{5DDE64B3-7606-4187-99C0-38E2C5495953}"/>
    <pc:docChg chg="undo custSel addSld delSld modSld sldOrd">
      <pc:chgData name="Shaowei Wang" userId="e596398d-db6e-4c6b-9fe5-24de495b6c4d" providerId="ADAL" clId="{5DDE64B3-7606-4187-99C0-38E2C5495953}" dt="2023-09-12T17:16:25.701" v="579" actId="20577"/>
      <pc:docMkLst>
        <pc:docMk/>
      </pc:docMkLst>
      <pc:sldChg chg="addSp delSp modSp mod">
        <pc:chgData name="Shaowei Wang" userId="e596398d-db6e-4c6b-9fe5-24de495b6c4d" providerId="ADAL" clId="{5DDE64B3-7606-4187-99C0-38E2C5495953}" dt="2023-09-12T16:01:05.039" v="196" actId="403"/>
        <pc:sldMkLst>
          <pc:docMk/>
          <pc:sldMk cId="1905840017" sldId="271"/>
        </pc:sldMkLst>
        <pc:spChg chg="mod">
          <ac:chgData name="Shaowei Wang" userId="e596398d-db6e-4c6b-9fe5-24de495b6c4d" providerId="ADAL" clId="{5DDE64B3-7606-4187-99C0-38E2C5495953}" dt="2023-09-12T15:58:21.699" v="178" actId="20577"/>
          <ac:spMkLst>
            <pc:docMk/>
            <pc:sldMk cId="1905840017" sldId="271"/>
            <ac:spMk id="2" creationId="{00000000-0000-0000-0000-000000000000}"/>
          </ac:spMkLst>
        </pc:spChg>
        <pc:spChg chg="mod">
          <ac:chgData name="Shaowei Wang" userId="e596398d-db6e-4c6b-9fe5-24de495b6c4d" providerId="ADAL" clId="{5DDE64B3-7606-4187-99C0-38E2C5495953}" dt="2023-09-12T16:01:05.039" v="196" actId="403"/>
          <ac:spMkLst>
            <pc:docMk/>
            <pc:sldMk cId="1905840017" sldId="271"/>
            <ac:spMk id="3" creationId="{00000000-0000-0000-0000-000000000000}"/>
          </ac:spMkLst>
        </pc:spChg>
        <pc:spChg chg="add del">
          <ac:chgData name="Shaowei Wang" userId="e596398d-db6e-4c6b-9fe5-24de495b6c4d" providerId="ADAL" clId="{5DDE64B3-7606-4187-99C0-38E2C5495953}" dt="2023-09-12T15:59:18.409" v="184"/>
          <ac:spMkLst>
            <pc:docMk/>
            <pc:sldMk cId="1905840017" sldId="271"/>
            <ac:spMk id="6" creationId="{A5475E71-B7A3-825A-63E1-4EA8696AED34}"/>
          </ac:spMkLst>
        </pc:spChg>
        <pc:picChg chg="del">
          <ac:chgData name="Shaowei Wang" userId="e596398d-db6e-4c6b-9fe5-24de495b6c4d" providerId="ADAL" clId="{5DDE64B3-7606-4187-99C0-38E2C5495953}" dt="2023-09-12T15:59:15.106" v="182" actId="478"/>
          <ac:picMkLst>
            <pc:docMk/>
            <pc:sldMk cId="1905840017" sldId="271"/>
            <ac:picMk id="5" creationId="{AAEC7911-EE4F-6D47-A8E9-811C929EE02D}"/>
          </ac:picMkLst>
        </pc:picChg>
        <pc:picChg chg="add del">
          <ac:chgData name="Shaowei Wang" userId="e596398d-db6e-4c6b-9fe5-24de495b6c4d" providerId="ADAL" clId="{5DDE64B3-7606-4187-99C0-38E2C5495953}" dt="2023-09-12T15:59:45.010" v="186" actId="478"/>
          <ac:picMkLst>
            <pc:docMk/>
            <pc:sldMk cId="1905840017" sldId="271"/>
            <ac:picMk id="1028" creationId="{B8CD2BF2-C655-15D5-4BD5-C91160F35BD4}"/>
          </ac:picMkLst>
        </pc:picChg>
        <pc:picChg chg="add mod">
          <ac:chgData name="Shaowei Wang" userId="e596398d-db6e-4c6b-9fe5-24de495b6c4d" providerId="ADAL" clId="{5DDE64B3-7606-4187-99C0-38E2C5495953}" dt="2023-09-12T16:00:02.778" v="190" actId="1076"/>
          <ac:picMkLst>
            <pc:docMk/>
            <pc:sldMk cId="1905840017" sldId="271"/>
            <ac:picMk id="1030" creationId="{2234C657-8A0C-DEBE-1347-25E82C25090B}"/>
          </ac:picMkLst>
        </pc:picChg>
      </pc:sldChg>
      <pc:sldChg chg="modSp add del mod">
        <pc:chgData name="Shaowei Wang" userId="e596398d-db6e-4c6b-9fe5-24de495b6c4d" providerId="ADAL" clId="{5DDE64B3-7606-4187-99C0-38E2C5495953}" dt="2023-09-12T16:01:38.113" v="212" actId="20577"/>
        <pc:sldMkLst>
          <pc:docMk/>
          <pc:sldMk cId="1211826671" sldId="272"/>
        </pc:sldMkLst>
        <pc:spChg chg="mod">
          <ac:chgData name="Shaowei Wang" userId="e596398d-db6e-4c6b-9fe5-24de495b6c4d" providerId="ADAL" clId="{5DDE64B3-7606-4187-99C0-38E2C5495953}" dt="2023-09-12T16:01:38.113" v="212" actId="20577"/>
          <ac:spMkLst>
            <pc:docMk/>
            <pc:sldMk cId="1211826671" sldId="272"/>
            <ac:spMk id="2" creationId="{00000000-0000-0000-0000-000000000000}"/>
          </ac:spMkLst>
        </pc:spChg>
        <pc:spChg chg="mod">
          <ac:chgData name="Shaowei Wang" userId="e596398d-db6e-4c6b-9fe5-24de495b6c4d" providerId="ADAL" clId="{5DDE64B3-7606-4187-99C0-38E2C5495953}" dt="2023-09-12T02:02:05.397" v="34" actId="20577"/>
          <ac:spMkLst>
            <pc:docMk/>
            <pc:sldMk cId="1211826671" sldId="272"/>
            <ac:spMk id="3" creationId="{00000000-0000-0000-0000-000000000000}"/>
          </ac:spMkLst>
        </pc:spChg>
      </pc:sldChg>
      <pc:sldChg chg="del">
        <pc:chgData name="Shaowei Wang" userId="e596398d-db6e-4c6b-9fe5-24de495b6c4d" providerId="ADAL" clId="{5DDE64B3-7606-4187-99C0-38E2C5495953}" dt="2023-09-12T02:05:46.362" v="106" actId="2696"/>
        <pc:sldMkLst>
          <pc:docMk/>
          <pc:sldMk cId="1165861435" sldId="318"/>
        </pc:sldMkLst>
      </pc:sldChg>
      <pc:sldChg chg="add del">
        <pc:chgData name="Shaowei Wang" userId="e596398d-db6e-4c6b-9fe5-24de495b6c4d" providerId="ADAL" clId="{5DDE64B3-7606-4187-99C0-38E2C5495953}" dt="2023-09-12T16:23:14.252" v="509" actId="47"/>
        <pc:sldMkLst>
          <pc:docMk/>
          <pc:sldMk cId="3645749369" sldId="318"/>
        </pc:sldMkLst>
      </pc:sldChg>
      <pc:sldChg chg="del">
        <pc:chgData name="Shaowei Wang" userId="e596398d-db6e-4c6b-9fe5-24de495b6c4d" providerId="ADAL" clId="{5DDE64B3-7606-4187-99C0-38E2C5495953}" dt="2023-09-12T02:05:46.362" v="106" actId="2696"/>
        <pc:sldMkLst>
          <pc:docMk/>
          <pc:sldMk cId="2000774898" sldId="325"/>
        </pc:sldMkLst>
      </pc:sldChg>
      <pc:sldChg chg="add">
        <pc:chgData name="Shaowei Wang" userId="e596398d-db6e-4c6b-9fe5-24de495b6c4d" providerId="ADAL" clId="{5DDE64B3-7606-4187-99C0-38E2C5495953}" dt="2023-09-12T02:05:50.437" v="107"/>
        <pc:sldMkLst>
          <pc:docMk/>
          <pc:sldMk cId="3069197379" sldId="325"/>
        </pc:sldMkLst>
      </pc:sldChg>
      <pc:sldChg chg="del">
        <pc:chgData name="Shaowei Wang" userId="e596398d-db6e-4c6b-9fe5-24de495b6c4d" providerId="ADAL" clId="{5DDE64B3-7606-4187-99C0-38E2C5495953}" dt="2023-09-12T02:05:46.362" v="106" actId="2696"/>
        <pc:sldMkLst>
          <pc:docMk/>
          <pc:sldMk cId="750008132" sldId="326"/>
        </pc:sldMkLst>
      </pc:sldChg>
      <pc:sldChg chg="add">
        <pc:chgData name="Shaowei Wang" userId="e596398d-db6e-4c6b-9fe5-24de495b6c4d" providerId="ADAL" clId="{5DDE64B3-7606-4187-99C0-38E2C5495953}" dt="2023-09-12T02:05:50.437" v="107"/>
        <pc:sldMkLst>
          <pc:docMk/>
          <pc:sldMk cId="3216739216" sldId="326"/>
        </pc:sldMkLst>
      </pc:sldChg>
      <pc:sldChg chg="add">
        <pc:chgData name="Shaowei Wang" userId="e596398d-db6e-4c6b-9fe5-24de495b6c4d" providerId="ADAL" clId="{5DDE64B3-7606-4187-99C0-38E2C5495953}" dt="2023-09-12T02:05:50.437" v="107"/>
        <pc:sldMkLst>
          <pc:docMk/>
          <pc:sldMk cId="669219544" sldId="330"/>
        </pc:sldMkLst>
      </pc:sldChg>
      <pc:sldChg chg="del">
        <pc:chgData name="Shaowei Wang" userId="e596398d-db6e-4c6b-9fe5-24de495b6c4d" providerId="ADAL" clId="{5DDE64B3-7606-4187-99C0-38E2C5495953}" dt="2023-09-12T02:05:46.362" v="106" actId="2696"/>
        <pc:sldMkLst>
          <pc:docMk/>
          <pc:sldMk cId="3505882587" sldId="330"/>
        </pc:sldMkLst>
      </pc:sldChg>
      <pc:sldChg chg="add">
        <pc:chgData name="Shaowei Wang" userId="e596398d-db6e-4c6b-9fe5-24de495b6c4d" providerId="ADAL" clId="{5DDE64B3-7606-4187-99C0-38E2C5495953}" dt="2023-09-12T02:05:07.928" v="83"/>
        <pc:sldMkLst>
          <pc:docMk/>
          <pc:sldMk cId="598230507" sldId="337"/>
        </pc:sldMkLst>
      </pc:sldChg>
      <pc:sldChg chg="del">
        <pc:chgData name="Shaowei Wang" userId="e596398d-db6e-4c6b-9fe5-24de495b6c4d" providerId="ADAL" clId="{5DDE64B3-7606-4187-99C0-38E2C5495953}" dt="2023-09-12T02:04:58.766" v="82" actId="2696"/>
        <pc:sldMkLst>
          <pc:docMk/>
          <pc:sldMk cId="1891365285" sldId="337"/>
        </pc:sldMkLst>
      </pc:sldChg>
      <pc:sldChg chg="modSp add mod">
        <pc:chgData name="Shaowei Wang" userId="e596398d-db6e-4c6b-9fe5-24de495b6c4d" providerId="ADAL" clId="{5DDE64B3-7606-4187-99C0-38E2C5495953}" dt="2023-09-12T17:16:25.701" v="579" actId="20577"/>
        <pc:sldMkLst>
          <pc:docMk/>
          <pc:sldMk cId="415681957" sldId="483"/>
        </pc:sldMkLst>
        <pc:spChg chg="mod">
          <ac:chgData name="Shaowei Wang" userId="e596398d-db6e-4c6b-9fe5-24de495b6c4d" providerId="ADAL" clId="{5DDE64B3-7606-4187-99C0-38E2C5495953}" dt="2023-09-12T17:16:25.701" v="579" actId="20577"/>
          <ac:spMkLst>
            <pc:docMk/>
            <pc:sldMk cId="415681957" sldId="483"/>
            <ac:spMk id="3" creationId="{A26119D3-9CDE-4A23-8EFF-06D0599F2E95}"/>
          </ac:spMkLst>
        </pc:spChg>
      </pc:sldChg>
      <pc:sldChg chg="modSp add del mod">
        <pc:chgData name="Shaowei Wang" userId="e596398d-db6e-4c6b-9fe5-24de495b6c4d" providerId="ADAL" clId="{5DDE64B3-7606-4187-99C0-38E2C5495953}" dt="2023-09-12T16:18:20.730" v="486" actId="2696"/>
        <pc:sldMkLst>
          <pc:docMk/>
          <pc:sldMk cId="1355973803" sldId="483"/>
        </pc:sldMkLst>
        <pc:spChg chg="mod">
          <ac:chgData name="Shaowei Wang" userId="e596398d-db6e-4c6b-9fe5-24de495b6c4d" providerId="ADAL" clId="{5DDE64B3-7606-4187-99C0-38E2C5495953}" dt="2023-09-12T16:17:37.527" v="485" actId="20577"/>
          <ac:spMkLst>
            <pc:docMk/>
            <pc:sldMk cId="1355973803" sldId="483"/>
            <ac:spMk id="3" creationId="{A26119D3-9CDE-4A23-8EFF-06D0599F2E95}"/>
          </ac:spMkLst>
        </pc:spChg>
      </pc:sldChg>
      <pc:sldChg chg="delSp modSp add del mod setBg delDesignElem">
        <pc:chgData name="Shaowei Wang" userId="e596398d-db6e-4c6b-9fe5-24de495b6c4d" providerId="ADAL" clId="{5DDE64B3-7606-4187-99C0-38E2C5495953}" dt="2023-09-12T16:15:34.623" v="364" actId="2696"/>
        <pc:sldMkLst>
          <pc:docMk/>
          <pc:sldMk cId="1986090753" sldId="483"/>
        </pc:sldMkLst>
        <pc:spChg chg="mod">
          <ac:chgData name="Shaowei Wang" userId="e596398d-db6e-4c6b-9fe5-24de495b6c4d" providerId="ADAL" clId="{5DDE64B3-7606-4187-99C0-38E2C5495953}" dt="2023-09-12T16:07:03.146" v="357" actId="27636"/>
          <ac:spMkLst>
            <pc:docMk/>
            <pc:sldMk cId="1986090753" sldId="483"/>
            <ac:spMk id="2" creationId="{A7568C63-C4E5-BF8D-62E9-19FE49559B9C}"/>
          </ac:spMkLst>
        </pc:spChg>
        <pc:spChg chg="del">
          <ac:chgData name="Shaowei Wang" userId="e596398d-db6e-4c6b-9fe5-24de495b6c4d" providerId="ADAL" clId="{5DDE64B3-7606-4187-99C0-38E2C5495953}" dt="2023-09-12T16:07:03.093" v="356"/>
          <ac:spMkLst>
            <pc:docMk/>
            <pc:sldMk cId="1986090753" sldId="483"/>
            <ac:spMk id="5127" creationId="{F13C74B1-5B17-4795-BED0-7140497B445A}"/>
          </ac:spMkLst>
        </pc:spChg>
        <pc:spChg chg="del">
          <ac:chgData name="Shaowei Wang" userId="e596398d-db6e-4c6b-9fe5-24de495b6c4d" providerId="ADAL" clId="{5DDE64B3-7606-4187-99C0-38E2C5495953}" dt="2023-09-12T16:07:03.093" v="356"/>
          <ac:spMkLst>
            <pc:docMk/>
            <pc:sldMk cId="1986090753" sldId="483"/>
            <ac:spMk id="5129" creationId="{D4974D33-8DC5-464E-8C6D-BE58F0669C17}"/>
          </ac:spMkLst>
        </pc:spChg>
      </pc:sldChg>
      <pc:sldChg chg="modSp mod">
        <pc:chgData name="Shaowei Wang" userId="e596398d-db6e-4c6b-9fe5-24de495b6c4d" providerId="ADAL" clId="{5DDE64B3-7606-4187-99C0-38E2C5495953}" dt="2023-09-12T01:55:31.871" v="4" actId="122"/>
        <pc:sldMkLst>
          <pc:docMk/>
          <pc:sldMk cId="0" sldId="1566"/>
        </pc:sldMkLst>
        <pc:spChg chg="mod">
          <ac:chgData name="Shaowei Wang" userId="e596398d-db6e-4c6b-9fe5-24de495b6c4d" providerId="ADAL" clId="{5DDE64B3-7606-4187-99C0-38E2C5495953}" dt="2023-09-12T01:55:31.871" v="4" actId="122"/>
          <ac:spMkLst>
            <pc:docMk/>
            <pc:sldMk cId="0" sldId="1566"/>
            <ac:spMk id="15361" creationId="{2BCE8B09-DC61-41D6-A436-BA5A8EE5115D}"/>
          </ac:spMkLst>
        </pc:spChg>
      </pc:sldChg>
      <pc:sldChg chg="add">
        <pc:chgData name="Shaowei Wang" userId="e596398d-db6e-4c6b-9fe5-24de495b6c4d" providerId="ADAL" clId="{5DDE64B3-7606-4187-99C0-38E2C5495953}" dt="2023-09-12T02:05:50.437" v="107"/>
        <pc:sldMkLst>
          <pc:docMk/>
          <pc:sldMk cId="634004316" sldId="1714"/>
        </pc:sldMkLst>
      </pc:sldChg>
      <pc:sldChg chg="del">
        <pc:chgData name="Shaowei Wang" userId="e596398d-db6e-4c6b-9fe5-24de495b6c4d" providerId="ADAL" clId="{5DDE64B3-7606-4187-99C0-38E2C5495953}" dt="2023-09-12T02:05:46.362" v="106" actId="2696"/>
        <pc:sldMkLst>
          <pc:docMk/>
          <pc:sldMk cId="4227774613" sldId="1714"/>
        </pc:sldMkLst>
      </pc:sldChg>
      <pc:sldChg chg="del">
        <pc:chgData name="Shaowei Wang" userId="e596398d-db6e-4c6b-9fe5-24de495b6c4d" providerId="ADAL" clId="{5DDE64B3-7606-4187-99C0-38E2C5495953}" dt="2023-09-12T02:05:46.362" v="106" actId="2696"/>
        <pc:sldMkLst>
          <pc:docMk/>
          <pc:sldMk cId="2139010116" sldId="1715"/>
        </pc:sldMkLst>
      </pc:sldChg>
      <pc:sldChg chg="add">
        <pc:chgData name="Shaowei Wang" userId="e596398d-db6e-4c6b-9fe5-24de495b6c4d" providerId="ADAL" clId="{5DDE64B3-7606-4187-99C0-38E2C5495953}" dt="2023-09-12T02:05:50.437" v="107"/>
        <pc:sldMkLst>
          <pc:docMk/>
          <pc:sldMk cId="3756048858" sldId="1715"/>
        </pc:sldMkLst>
      </pc:sldChg>
      <pc:sldChg chg="del">
        <pc:chgData name="Shaowei Wang" userId="e596398d-db6e-4c6b-9fe5-24de495b6c4d" providerId="ADAL" clId="{5DDE64B3-7606-4187-99C0-38E2C5495953}" dt="2023-09-12T02:05:46.362" v="106" actId="2696"/>
        <pc:sldMkLst>
          <pc:docMk/>
          <pc:sldMk cId="1877438271" sldId="1716"/>
        </pc:sldMkLst>
      </pc:sldChg>
      <pc:sldChg chg="add">
        <pc:chgData name="Shaowei Wang" userId="e596398d-db6e-4c6b-9fe5-24de495b6c4d" providerId="ADAL" clId="{5DDE64B3-7606-4187-99C0-38E2C5495953}" dt="2023-09-12T02:05:50.437" v="107"/>
        <pc:sldMkLst>
          <pc:docMk/>
          <pc:sldMk cId="2447887593" sldId="1716"/>
        </pc:sldMkLst>
      </pc:sldChg>
      <pc:sldChg chg="modSp add del mod">
        <pc:chgData name="Shaowei Wang" userId="e596398d-db6e-4c6b-9fe5-24de495b6c4d" providerId="ADAL" clId="{5DDE64B3-7606-4187-99C0-38E2C5495953}" dt="2023-09-12T02:10:06.892" v="129" actId="20577"/>
        <pc:sldMkLst>
          <pc:docMk/>
          <pc:sldMk cId="2442256131" sldId="1723"/>
        </pc:sldMkLst>
        <pc:spChg chg="mod">
          <ac:chgData name="Shaowei Wang" userId="e596398d-db6e-4c6b-9fe5-24de495b6c4d" providerId="ADAL" clId="{5DDE64B3-7606-4187-99C0-38E2C5495953}" dt="2023-09-12T02:02:26.357" v="39" actId="20577"/>
          <ac:spMkLst>
            <pc:docMk/>
            <pc:sldMk cId="2442256131" sldId="1723"/>
            <ac:spMk id="2" creationId="{00000000-0000-0000-0000-000000000000}"/>
          </ac:spMkLst>
        </pc:spChg>
        <pc:spChg chg="mod">
          <ac:chgData name="Shaowei Wang" userId="e596398d-db6e-4c6b-9fe5-24de495b6c4d" providerId="ADAL" clId="{5DDE64B3-7606-4187-99C0-38E2C5495953}" dt="2023-09-12T02:10:06.892" v="129" actId="20577"/>
          <ac:spMkLst>
            <pc:docMk/>
            <pc:sldMk cId="2442256131" sldId="1723"/>
            <ac:spMk id="3" creationId="{00000000-0000-0000-0000-000000000000}"/>
          </ac:spMkLst>
        </pc:spChg>
      </pc:sldChg>
      <pc:sldChg chg="modSp mod">
        <pc:chgData name="Shaowei Wang" userId="e596398d-db6e-4c6b-9fe5-24de495b6c4d" providerId="ADAL" clId="{5DDE64B3-7606-4187-99C0-38E2C5495953}" dt="2023-09-12T02:04:06.624" v="69" actId="20577"/>
        <pc:sldMkLst>
          <pc:docMk/>
          <pc:sldMk cId="3116559146" sldId="1724"/>
        </pc:sldMkLst>
        <pc:spChg chg="mod">
          <ac:chgData name="Shaowei Wang" userId="e596398d-db6e-4c6b-9fe5-24de495b6c4d" providerId="ADAL" clId="{5DDE64B3-7606-4187-99C0-38E2C5495953}" dt="2023-09-12T02:04:06.624" v="69" actId="20577"/>
          <ac:spMkLst>
            <pc:docMk/>
            <pc:sldMk cId="3116559146" sldId="1724"/>
            <ac:spMk id="3" creationId="{1B788D5A-2754-3043-90B5-0C4487066863}"/>
          </ac:spMkLst>
        </pc:spChg>
      </pc:sldChg>
      <pc:sldChg chg="del">
        <pc:chgData name="Shaowei Wang" userId="e596398d-db6e-4c6b-9fe5-24de495b6c4d" providerId="ADAL" clId="{5DDE64B3-7606-4187-99C0-38E2C5495953}" dt="2023-09-12T02:05:46.362" v="106" actId="2696"/>
        <pc:sldMkLst>
          <pc:docMk/>
          <pc:sldMk cId="1825652438" sldId="1726"/>
        </pc:sldMkLst>
      </pc:sldChg>
      <pc:sldChg chg="add">
        <pc:chgData name="Shaowei Wang" userId="e596398d-db6e-4c6b-9fe5-24de495b6c4d" providerId="ADAL" clId="{5DDE64B3-7606-4187-99C0-38E2C5495953}" dt="2023-09-12T02:05:50.437" v="107"/>
        <pc:sldMkLst>
          <pc:docMk/>
          <pc:sldMk cId="3701826406" sldId="1726"/>
        </pc:sldMkLst>
      </pc:sldChg>
      <pc:sldChg chg="del">
        <pc:chgData name="Shaowei Wang" userId="e596398d-db6e-4c6b-9fe5-24de495b6c4d" providerId="ADAL" clId="{5DDE64B3-7606-4187-99C0-38E2C5495953}" dt="2023-09-12T02:04:58.766" v="82" actId="2696"/>
        <pc:sldMkLst>
          <pc:docMk/>
          <pc:sldMk cId="524717224" sldId="1729"/>
        </pc:sldMkLst>
      </pc:sldChg>
      <pc:sldChg chg="add">
        <pc:chgData name="Shaowei Wang" userId="e596398d-db6e-4c6b-9fe5-24de495b6c4d" providerId="ADAL" clId="{5DDE64B3-7606-4187-99C0-38E2C5495953}" dt="2023-09-12T02:05:07.928" v="83"/>
        <pc:sldMkLst>
          <pc:docMk/>
          <pc:sldMk cId="4170427443" sldId="1729"/>
        </pc:sldMkLst>
      </pc:sldChg>
      <pc:sldChg chg="add">
        <pc:chgData name="Shaowei Wang" userId="e596398d-db6e-4c6b-9fe5-24de495b6c4d" providerId="ADAL" clId="{5DDE64B3-7606-4187-99C0-38E2C5495953}" dt="2023-09-12T02:05:07.928" v="83"/>
        <pc:sldMkLst>
          <pc:docMk/>
          <pc:sldMk cId="3171989323" sldId="1730"/>
        </pc:sldMkLst>
      </pc:sldChg>
      <pc:sldChg chg="del">
        <pc:chgData name="Shaowei Wang" userId="e596398d-db6e-4c6b-9fe5-24de495b6c4d" providerId="ADAL" clId="{5DDE64B3-7606-4187-99C0-38E2C5495953}" dt="2023-09-12T02:04:58.766" v="82" actId="2696"/>
        <pc:sldMkLst>
          <pc:docMk/>
          <pc:sldMk cId="3701860669" sldId="1730"/>
        </pc:sldMkLst>
      </pc:sldChg>
      <pc:sldChg chg="del mod modShow">
        <pc:chgData name="Shaowei Wang" userId="e596398d-db6e-4c6b-9fe5-24de495b6c4d" providerId="ADAL" clId="{5DDE64B3-7606-4187-99C0-38E2C5495953}" dt="2023-09-12T01:56:47.294" v="8" actId="2696"/>
        <pc:sldMkLst>
          <pc:docMk/>
          <pc:sldMk cId="3285500026" sldId="1754"/>
        </pc:sldMkLst>
      </pc:sldChg>
      <pc:sldChg chg="add">
        <pc:chgData name="Shaowei Wang" userId="e596398d-db6e-4c6b-9fe5-24de495b6c4d" providerId="ADAL" clId="{5DDE64B3-7606-4187-99C0-38E2C5495953}" dt="2023-09-12T01:56:51.993" v="9"/>
        <pc:sldMkLst>
          <pc:docMk/>
          <pc:sldMk cId="3830087842" sldId="1754"/>
        </pc:sldMkLst>
      </pc:sldChg>
      <pc:sldChg chg="ord">
        <pc:chgData name="Shaowei Wang" userId="e596398d-db6e-4c6b-9fe5-24de495b6c4d" providerId="ADAL" clId="{5DDE64B3-7606-4187-99C0-38E2C5495953}" dt="2023-09-12T01:57:09.014" v="11"/>
        <pc:sldMkLst>
          <pc:docMk/>
          <pc:sldMk cId="2718579531" sldId="1766"/>
        </pc:sldMkLst>
      </pc:sldChg>
      <pc:sldChg chg="add">
        <pc:chgData name="Shaowei Wang" userId="e596398d-db6e-4c6b-9fe5-24de495b6c4d" providerId="ADAL" clId="{5DDE64B3-7606-4187-99C0-38E2C5495953}" dt="2023-09-12T01:56:51.993" v="9"/>
        <pc:sldMkLst>
          <pc:docMk/>
          <pc:sldMk cId="1906669638" sldId="1775"/>
        </pc:sldMkLst>
      </pc:sldChg>
      <pc:sldChg chg="del mod modShow">
        <pc:chgData name="Shaowei Wang" userId="e596398d-db6e-4c6b-9fe5-24de495b6c4d" providerId="ADAL" clId="{5DDE64B3-7606-4187-99C0-38E2C5495953}" dt="2023-09-12T01:56:47.294" v="8" actId="2696"/>
        <pc:sldMkLst>
          <pc:docMk/>
          <pc:sldMk cId="3824165807" sldId="1775"/>
        </pc:sldMkLst>
      </pc:sldChg>
      <pc:sldChg chg="modSp mod">
        <pc:chgData name="Shaowei Wang" userId="e596398d-db6e-4c6b-9fe5-24de495b6c4d" providerId="ADAL" clId="{5DDE64B3-7606-4187-99C0-38E2C5495953}" dt="2023-09-12T15:58:26.160" v="180" actId="27636"/>
        <pc:sldMkLst>
          <pc:docMk/>
          <pc:sldMk cId="1914539129" sldId="1776"/>
        </pc:sldMkLst>
        <pc:spChg chg="mod">
          <ac:chgData name="Shaowei Wang" userId="e596398d-db6e-4c6b-9fe5-24de495b6c4d" providerId="ADAL" clId="{5DDE64B3-7606-4187-99C0-38E2C5495953}" dt="2023-09-12T15:58:26.160" v="180" actId="27636"/>
          <ac:spMkLst>
            <pc:docMk/>
            <pc:sldMk cId="1914539129" sldId="1776"/>
            <ac:spMk id="5" creationId="{28978523-06CA-4783-9399-9446D4FA15EF}"/>
          </ac:spMkLst>
        </pc:spChg>
      </pc:sldChg>
      <pc:sldChg chg="modSp mod">
        <pc:chgData name="Shaowei Wang" userId="e596398d-db6e-4c6b-9fe5-24de495b6c4d" providerId="ADAL" clId="{5DDE64B3-7606-4187-99C0-38E2C5495953}" dt="2023-09-12T16:05:09.010" v="318" actId="20577"/>
        <pc:sldMkLst>
          <pc:docMk/>
          <pc:sldMk cId="1553575214" sldId="1780"/>
        </pc:sldMkLst>
        <pc:spChg chg="mod">
          <ac:chgData name="Shaowei Wang" userId="e596398d-db6e-4c6b-9fe5-24de495b6c4d" providerId="ADAL" clId="{5DDE64B3-7606-4187-99C0-38E2C5495953}" dt="2023-09-12T16:05:09.010" v="318" actId="20577"/>
          <ac:spMkLst>
            <pc:docMk/>
            <pc:sldMk cId="1553575214" sldId="1780"/>
            <ac:spMk id="3" creationId="{FE0F4C67-07F5-4C3F-B8B9-6F1448946E9A}"/>
          </ac:spMkLst>
        </pc:spChg>
      </pc:sldChg>
      <pc:sldChg chg="modSp mod">
        <pc:chgData name="Shaowei Wang" userId="e596398d-db6e-4c6b-9fe5-24de495b6c4d" providerId="ADAL" clId="{5DDE64B3-7606-4187-99C0-38E2C5495953}" dt="2023-09-12T15:56:36.371" v="155" actId="6549"/>
        <pc:sldMkLst>
          <pc:docMk/>
          <pc:sldMk cId="2568318937" sldId="1789"/>
        </pc:sldMkLst>
        <pc:spChg chg="mod">
          <ac:chgData name="Shaowei Wang" userId="e596398d-db6e-4c6b-9fe5-24de495b6c4d" providerId="ADAL" clId="{5DDE64B3-7606-4187-99C0-38E2C5495953}" dt="2023-09-12T15:56:36.371" v="155" actId="6549"/>
          <ac:spMkLst>
            <pc:docMk/>
            <pc:sldMk cId="2568318937" sldId="1789"/>
            <ac:spMk id="3" creationId="{FE0F4C67-07F5-4C3F-B8B9-6F1448946E9A}"/>
          </ac:spMkLst>
        </pc:spChg>
      </pc:sldChg>
      <pc:sldChg chg="modSp add mod">
        <pc:chgData name="Shaowei Wang" userId="e596398d-db6e-4c6b-9fe5-24de495b6c4d" providerId="ADAL" clId="{5DDE64B3-7606-4187-99C0-38E2C5495953}" dt="2023-09-12T16:24:43.937" v="562" actId="20577"/>
        <pc:sldMkLst>
          <pc:docMk/>
          <pc:sldMk cId="880781873" sldId="1792"/>
        </pc:sldMkLst>
        <pc:spChg chg="mod">
          <ac:chgData name="Shaowei Wang" userId="e596398d-db6e-4c6b-9fe5-24de495b6c4d" providerId="ADAL" clId="{5DDE64B3-7606-4187-99C0-38E2C5495953}" dt="2023-09-12T16:24:43.937" v="562" actId="20577"/>
          <ac:spMkLst>
            <pc:docMk/>
            <pc:sldMk cId="880781873" sldId="1792"/>
            <ac:spMk id="3" creationId="{9F41B55F-13A6-498D-8666-E1F9A62C1A4C}"/>
          </ac:spMkLst>
        </pc:spChg>
      </pc:sldChg>
      <pc:sldChg chg="del">
        <pc:chgData name="Shaowei Wang" userId="e596398d-db6e-4c6b-9fe5-24de495b6c4d" providerId="ADAL" clId="{5DDE64B3-7606-4187-99C0-38E2C5495953}" dt="2023-09-12T02:05:46.362" v="106" actId="2696"/>
        <pc:sldMkLst>
          <pc:docMk/>
          <pc:sldMk cId="2186993243" sldId="1792"/>
        </pc:sldMkLst>
      </pc:sldChg>
      <pc:sldChg chg="add">
        <pc:chgData name="Shaowei Wang" userId="e596398d-db6e-4c6b-9fe5-24de495b6c4d" providerId="ADAL" clId="{5DDE64B3-7606-4187-99C0-38E2C5495953}" dt="2023-09-12T02:06:14.080" v="109"/>
        <pc:sldMkLst>
          <pc:docMk/>
          <pc:sldMk cId="141911236" sldId="1793"/>
        </pc:sldMkLst>
      </pc:sldChg>
      <pc:sldChg chg="add del">
        <pc:chgData name="Shaowei Wang" userId="e596398d-db6e-4c6b-9fe5-24de495b6c4d" providerId="ADAL" clId="{5DDE64B3-7606-4187-99C0-38E2C5495953}" dt="2023-09-12T02:06:01.669" v="108" actId="2696"/>
        <pc:sldMkLst>
          <pc:docMk/>
          <pc:sldMk cId="3337748053" sldId="1793"/>
        </pc:sldMkLst>
      </pc:sldChg>
      <pc:sldChg chg="del">
        <pc:chgData name="Shaowei Wang" userId="e596398d-db6e-4c6b-9fe5-24de495b6c4d" providerId="ADAL" clId="{5DDE64B3-7606-4187-99C0-38E2C5495953}" dt="2023-09-12T02:04:58.766" v="82" actId="2696"/>
        <pc:sldMkLst>
          <pc:docMk/>
          <pc:sldMk cId="3570502375" sldId="1793"/>
        </pc:sldMkLst>
      </pc:sldChg>
      <pc:sldChg chg="del">
        <pc:chgData name="Shaowei Wang" userId="e596398d-db6e-4c6b-9fe5-24de495b6c4d" providerId="ADAL" clId="{5DDE64B3-7606-4187-99C0-38E2C5495953}" dt="2023-09-12T02:03:19.268" v="63" actId="47"/>
        <pc:sldMkLst>
          <pc:docMk/>
          <pc:sldMk cId="1603592780" sldId="1797"/>
        </pc:sldMkLst>
      </pc:sldChg>
      <pc:sldChg chg="modSp del mod">
        <pc:chgData name="Shaowei Wang" userId="e596398d-db6e-4c6b-9fe5-24de495b6c4d" providerId="ADAL" clId="{5DDE64B3-7606-4187-99C0-38E2C5495953}" dt="2023-09-12T16:02:52.479" v="287" actId="47"/>
        <pc:sldMkLst>
          <pc:docMk/>
          <pc:sldMk cId="207009041" sldId="1800"/>
        </pc:sldMkLst>
        <pc:spChg chg="mod">
          <ac:chgData name="Shaowei Wang" userId="e596398d-db6e-4c6b-9fe5-24de495b6c4d" providerId="ADAL" clId="{5DDE64B3-7606-4187-99C0-38E2C5495953}" dt="2023-09-12T16:02:11.251" v="267" actId="20577"/>
          <ac:spMkLst>
            <pc:docMk/>
            <pc:sldMk cId="207009041" sldId="1800"/>
            <ac:spMk id="2" creationId="{00000000-0000-0000-0000-000000000000}"/>
          </ac:spMkLst>
        </pc:spChg>
      </pc:sldChg>
      <pc:sldChg chg="mod modShow">
        <pc:chgData name="Shaowei Wang" userId="e596398d-db6e-4c6b-9fe5-24de495b6c4d" providerId="ADAL" clId="{5DDE64B3-7606-4187-99C0-38E2C5495953}" dt="2023-09-12T16:19:32.206" v="489" actId="729"/>
        <pc:sldMkLst>
          <pc:docMk/>
          <pc:sldMk cId="1807307752" sldId="1804"/>
        </pc:sldMkLst>
      </pc:sldChg>
      <pc:sldChg chg="modSp del mod">
        <pc:chgData name="Shaowei Wang" userId="e596398d-db6e-4c6b-9fe5-24de495b6c4d" providerId="ADAL" clId="{5DDE64B3-7606-4187-99C0-38E2C5495953}" dt="2023-09-12T16:03:11.381" v="291" actId="47"/>
        <pc:sldMkLst>
          <pc:docMk/>
          <pc:sldMk cId="3654513733" sldId="1806"/>
        </pc:sldMkLst>
        <pc:spChg chg="mod">
          <ac:chgData name="Shaowei Wang" userId="e596398d-db6e-4c6b-9fe5-24de495b6c4d" providerId="ADAL" clId="{5DDE64B3-7606-4187-99C0-38E2C5495953}" dt="2023-09-12T16:02:01.903" v="252" actId="20577"/>
          <ac:spMkLst>
            <pc:docMk/>
            <pc:sldMk cId="3654513733" sldId="1806"/>
            <ac:spMk id="2" creationId="{00000000-0000-0000-0000-000000000000}"/>
          </ac:spMkLst>
        </pc:spChg>
        <pc:spChg chg="mod">
          <ac:chgData name="Shaowei Wang" userId="e596398d-db6e-4c6b-9fe5-24de495b6c4d" providerId="ADAL" clId="{5DDE64B3-7606-4187-99C0-38E2C5495953}" dt="2023-09-12T16:02:25.378" v="281" actId="5793"/>
          <ac:spMkLst>
            <pc:docMk/>
            <pc:sldMk cId="3654513733" sldId="1806"/>
            <ac:spMk id="3" creationId="{00000000-0000-0000-0000-000000000000}"/>
          </ac:spMkLst>
        </pc:spChg>
      </pc:sldChg>
      <pc:sldChg chg="modSp mod">
        <pc:chgData name="Shaowei Wang" userId="e596398d-db6e-4c6b-9fe5-24de495b6c4d" providerId="ADAL" clId="{5DDE64B3-7606-4187-99C0-38E2C5495953}" dt="2023-09-12T16:21:42.917" v="506" actId="20577"/>
        <pc:sldMkLst>
          <pc:docMk/>
          <pc:sldMk cId="606697595" sldId="1807"/>
        </pc:sldMkLst>
        <pc:spChg chg="mod">
          <ac:chgData name="Shaowei Wang" userId="e596398d-db6e-4c6b-9fe5-24de495b6c4d" providerId="ADAL" clId="{5DDE64B3-7606-4187-99C0-38E2C5495953}" dt="2023-09-12T16:21:42.917" v="506" actId="20577"/>
          <ac:spMkLst>
            <pc:docMk/>
            <pc:sldMk cId="606697595" sldId="1807"/>
            <ac:spMk id="7" creationId="{41948940-2E68-4C88-BFC9-BEC6C027DFC4}"/>
          </ac:spMkLst>
        </pc:spChg>
      </pc:sldChg>
      <pc:sldChg chg="ord">
        <pc:chgData name="Shaowei Wang" userId="e596398d-db6e-4c6b-9fe5-24de495b6c4d" providerId="ADAL" clId="{5DDE64B3-7606-4187-99C0-38E2C5495953}" dt="2023-09-12T16:22:11.516" v="508"/>
        <pc:sldMkLst>
          <pc:docMk/>
          <pc:sldMk cId="3669962113" sldId="1809"/>
        </pc:sldMkLst>
      </pc:sldChg>
      <pc:sldChg chg="modSp mod">
        <pc:chgData name="Shaowei Wang" userId="e596398d-db6e-4c6b-9fe5-24de495b6c4d" providerId="ADAL" clId="{5DDE64B3-7606-4187-99C0-38E2C5495953}" dt="2023-09-12T16:29:32.340" v="576" actId="5793"/>
        <pc:sldMkLst>
          <pc:docMk/>
          <pc:sldMk cId="24202607" sldId="1813"/>
        </pc:sldMkLst>
        <pc:spChg chg="mod">
          <ac:chgData name="Shaowei Wang" userId="e596398d-db6e-4c6b-9fe5-24de495b6c4d" providerId="ADAL" clId="{5DDE64B3-7606-4187-99C0-38E2C5495953}" dt="2023-09-12T01:55:38.345" v="5" actId="313"/>
          <ac:spMkLst>
            <pc:docMk/>
            <pc:sldMk cId="24202607" sldId="1813"/>
            <ac:spMk id="2" creationId="{8DB3A540-7641-0EFA-7CA0-E09DEDB9A583}"/>
          </ac:spMkLst>
        </pc:spChg>
        <pc:spChg chg="mod">
          <ac:chgData name="Shaowei Wang" userId="e596398d-db6e-4c6b-9fe5-24de495b6c4d" providerId="ADAL" clId="{5DDE64B3-7606-4187-99C0-38E2C5495953}" dt="2023-09-12T16:29:32.340" v="576" actId="5793"/>
          <ac:spMkLst>
            <pc:docMk/>
            <pc:sldMk cId="24202607" sldId="1813"/>
            <ac:spMk id="3" creationId="{15F21921-375D-4B40-0F5B-9312ADB160D9}"/>
          </ac:spMkLst>
        </pc:spChg>
      </pc:sldChg>
      <pc:sldChg chg="modSp add del mod">
        <pc:chgData name="Shaowei Wang" userId="e596398d-db6e-4c6b-9fe5-24de495b6c4d" providerId="ADAL" clId="{5DDE64B3-7606-4187-99C0-38E2C5495953}" dt="2023-09-12T16:02:36.829" v="283" actId="47"/>
        <pc:sldMkLst>
          <pc:docMk/>
          <pc:sldMk cId="1795640364" sldId="1817"/>
        </pc:sldMkLst>
        <pc:spChg chg="mod">
          <ac:chgData name="Shaowei Wang" userId="e596398d-db6e-4c6b-9fe5-24de495b6c4d" providerId="ADAL" clId="{5DDE64B3-7606-4187-99C0-38E2C5495953}" dt="2023-09-12T16:01:52.929" v="237" actId="20577"/>
          <ac:spMkLst>
            <pc:docMk/>
            <pc:sldMk cId="1795640364" sldId="1817"/>
            <ac:spMk id="2" creationId="{00000000-0000-0000-0000-000000000000}"/>
          </ac:spMkLst>
        </pc:spChg>
        <pc:spChg chg="mod">
          <ac:chgData name="Shaowei Wang" userId="e596398d-db6e-4c6b-9fe5-24de495b6c4d" providerId="ADAL" clId="{5DDE64B3-7606-4187-99C0-38E2C5495953}" dt="2023-09-12T02:03:26.264" v="65" actId="115"/>
          <ac:spMkLst>
            <pc:docMk/>
            <pc:sldMk cId="1795640364" sldId="1817"/>
            <ac:spMk id="3" creationId="{00000000-0000-0000-0000-000000000000}"/>
          </ac:spMkLst>
        </pc:spChg>
      </pc:sldChg>
      <pc:sldChg chg="modSp add mod">
        <pc:chgData name="Shaowei Wang" userId="e596398d-db6e-4c6b-9fe5-24de495b6c4d" providerId="ADAL" clId="{5DDE64B3-7606-4187-99C0-38E2C5495953}" dt="2023-09-12T02:09:41.212" v="126" actId="20577"/>
        <pc:sldMkLst>
          <pc:docMk/>
          <pc:sldMk cId="793902941" sldId="1818"/>
        </pc:sldMkLst>
        <pc:spChg chg="mod">
          <ac:chgData name="Shaowei Wang" userId="e596398d-db6e-4c6b-9fe5-24de495b6c4d" providerId="ADAL" clId="{5DDE64B3-7606-4187-99C0-38E2C5495953}" dt="2023-09-12T02:09:41.212" v="126" actId="20577"/>
          <ac:spMkLst>
            <pc:docMk/>
            <pc:sldMk cId="793902941" sldId="1818"/>
            <ac:spMk id="3" creationId="{2705BF25-43EB-DA40-4BC7-F25693A3B1CD}"/>
          </ac:spMkLst>
        </pc:spChg>
      </pc:sldChg>
      <pc:sldChg chg="modSp new del mod">
        <pc:chgData name="Shaowei Wang" userId="e596398d-db6e-4c6b-9fe5-24de495b6c4d" providerId="ADAL" clId="{5DDE64B3-7606-4187-99C0-38E2C5495953}" dt="2023-09-12T02:06:01.669" v="108" actId="2696"/>
        <pc:sldMkLst>
          <pc:docMk/>
          <pc:sldMk cId="3031756295" sldId="1818"/>
        </pc:sldMkLst>
        <pc:spChg chg="mod">
          <ac:chgData name="Shaowei Wang" userId="e596398d-db6e-4c6b-9fe5-24de495b6c4d" providerId="ADAL" clId="{5DDE64B3-7606-4187-99C0-38E2C5495953}" dt="2023-09-12T02:05:34.418" v="105" actId="20577"/>
          <ac:spMkLst>
            <pc:docMk/>
            <pc:sldMk cId="3031756295" sldId="1818"/>
            <ac:spMk id="2" creationId="{D51144B8-F56E-9774-6C15-6B24454C1B82}"/>
          </ac:spMkLst>
        </pc:spChg>
      </pc:sldChg>
      <pc:sldChg chg="modSp add mod">
        <pc:chgData name="Shaowei Wang" userId="e596398d-db6e-4c6b-9fe5-24de495b6c4d" providerId="ADAL" clId="{5DDE64B3-7606-4187-99C0-38E2C5495953}" dt="2023-09-12T16:02:45.528" v="285" actId="115"/>
        <pc:sldMkLst>
          <pc:docMk/>
          <pc:sldMk cId="1688425566" sldId="1819"/>
        </pc:sldMkLst>
        <pc:spChg chg="mod">
          <ac:chgData name="Shaowei Wang" userId="e596398d-db6e-4c6b-9fe5-24de495b6c4d" providerId="ADAL" clId="{5DDE64B3-7606-4187-99C0-38E2C5495953}" dt="2023-09-12T16:02:45.528" v="285" actId="115"/>
          <ac:spMkLst>
            <pc:docMk/>
            <pc:sldMk cId="1688425566" sldId="1819"/>
            <ac:spMk id="3" creationId="{00000000-0000-0000-0000-000000000000}"/>
          </ac:spMkLst>
        </pc:spChg>
      </pc:sldChg>
      <pc:sldChg chg="modSp add mod">
        <pc:chgData name="Shaowei Wang" userId="e596398d-db6e-4c6b-9fe5-24de495b6c4d" providerId="ADAL" clId="{5DDE64B3-7606-4187-99C0-38E2C5495953}" dt="2023-09-12T16:03:00.009" v="289" actId="115"/>
        <pc:sldMkLst>
          <pc:docMk/>
          <pc:sldMk cId="3265667496" sldId="1820"/>
        </pc:sldMkLst>
        <pc:spChg chg="mod">
          <ac:chgData name="Shaowei Wang" userId="e596398d-db6e-4c6b-9fe5-24de495b6c4d" providerId="ADAL" clId="{5DDE64B3-7606-4187-99C0-38E2C5495953}" dt="2023-09-12T16:03:00.009" v="289" actId="115"/>
          <ac:spMkLst>
            <pc:docMk/>
            <pc:sldMk cId="3265667496" sldId="1820"/>
            <ac:spMk id="3" creationId="{00000000-0000-0000-0000-000000000000}"/>
          </ac:spMkLst>
        </pc:spChg>
      </pc:sldChg>
      <pc:sldChg chg="modSp add mod">
        <pc:chgData name="Shaowei Wang" userId="e596398d-db6e-4c6b-9fe5-24de495b6c4d" providerId="ADAL" clId="{5DDE64B3-7606-4187-99C0-38E2C5495953}" dt="2023-09-12T16:03:19.997" v="293" actId="115"/>
        <pc:sldMkLst>
          <pc:docMk/>
          <pc:sldMk cId="3224980903" sldId="1821"/>
        </pc:sldMkLst>
        <pc:spChg chg="mod">
          <ac:chgData name="Shaowei Wang" userId="e596398d-db6e-4c6b-9fe5-24de495b6c4d" providerId="ADAL" clId="{5DDE64B3-7606-4187-99C0-38E2C5495953}" dt="2023-09-12T16:03:19.997" v="293" actId="115"/>
          <ac:spMkLst>
            <pc:docMk/>
            <pc:sldMk cId="3224980903" sldId="1821"/>
            <ac:spMk id="3" creationId="{00000000-0000-0000-0000-000000000000}"/>
          </ac:spMkLst>
        </pc:spChg>
      </pc:sldChg>
      <pc:sldChg chg="new del">
        <pc:chgData name="Shaowei Wang" userId="e596398d-db6e-4c6b-9fe5-24de495b6c4d" providerId="ADAL" clId="{5DDE64B3-7606-4187-99C0-38E2C5495953}" dt="2023-09-12T16:12:25.152" v="359" actId="47"/>
        <pc:sldMkLst>
          <pc:docMk/>
          <pc:sldMk cId="1794543720" sldId="1822"/>
        </pc:sldMkLst>
      </pc:sldChg>
      <pc:sldChg chg="addSp modSp new mod">
        <pc:chgData name="Shaowei Wang" userId="e596398d-db6e-4c6b-9fe5-24de495b6c4d" providerId="ADAL" clId="{5DDE64B3-7606-4187-99C0-38E2C5495953}" dt="2023-09-12T16:18:42.814" v="488" actId="14100"/>
        <pc:sldMkLst>
          <pc:docMk/>
          <pc:sldMk cId="3051358049" sldId="1822"/>
        </pc:sldMkLst>
        <pc:picChg chg="add mod">
          <ac:chgData name="Shaowei Wang" userId="e596398d-db6e-4c6b-9fe5-24de495b6c4d" providerId="ADAL" clId="{5DDE64B3-7606-4187-99C0-38E2C5495953}" dt="2023-09-12T16:18:42.814" v="488" actId="14100"/>
          <ac:picMkLst>
            <pc:docMk/>
            <pc:sldMk cId="3051358049" sldId="1822"/>
            <ac:picMk id="6" creationId="{9A668837-FC11-E6D6-9F9B-97CBF233E281}"/>
          </ac:picMkLst>
        </pc:picChg>
      </pc:sldChg>
      <pc:sldChg chg="new del">
        <pc:chgData name="Shaowei Wang" userId="e596398d-db6e-4c6b-9fe5-24de495b6c4d" providerId="ADAL" clId="{5DDE64B3-7606-4187-99C0-38E2C5495953}" dt="2023-09-12T16:16:03.196" v="366" actId="680"/>
        <pc:sldMkLst>
          <pc:docMk/>
          <pc:sldMk cId="3322533836" sldId="1823"/>
        </pc:sldMkLst>
      </pc:sldChg>
    </pc:docChg>
  </pc:docChgLst>
  <pc:docChgLst>
    <pc:chgData name="Shaowei Wang" userId="e596398d-db6e-4c6b-9fe5-24de495b6c4d" providerId="ADAL" clId="{FD7961BA-AA56-4AE4-95A7-309E8D00E297}"/>
    <pc:docChg chg="modSld">
      <pc:chgData name="Shaowei Wang" userId="e596398d-db6e-4c6b-9fe5-24de495b6c4d" providerId="ADAL" clId="{FD7961BA-AA56-4AE4-95A7-309E8D00E297}" dt="2022-01-13T04:18:14.794" v="3" actId="14100"/>
      <pc:docMkLst>
        <pc:docMk/>
      </pc:docMkLst>
      <pc:sldChg chg="mod modShow">
        <pc:chgData name="Shaowei Wang" userId="e596398d-db6e-4c6b-9fe5-24de495b6c4d" providerId="ADAL" clId="{FD7961BA-AA56-4AE4-95A7-309E8D00E297}" dt="2022-01-13T03:57:40.045" v="0" actId="729"/>
        <pc:sldMkLst>
          <pc:docMk/>
          <pc:sldMk cId="1949898082" sldId="1624"/>
        </pc:sldMkLst>
      </pc:sldChg>
      <pc:sldChg chg="modSp mod">
        <pc:chgData name="Shaowei Wang" userId="e596398d-db6e-4c6b-9fe5-24de495b6c4d" providerId="ADAL" clId="{FD7961BA-AA56-4AE4-95A7-309E8D00E297}" dt="2022-01-13T03:58:54.409" v="1" actId="1076"/>
        <pc:sldMkLst>
          <pc:docMk/>
          <pc:sldMk cId="2930510170" sldId="1725"/>
        </pc:sldMkLst>
        <pc:spChg chg="mod">
          <ac:chgData name="Shaowei Wang" userId="e596398d-db6e-4c6b-9fe5-24de495b6c4d" providerId="ADAL" clId="{FD7961BA-AA56-4AE4-95A7-309E8D00E297}" dt="2022-01-13T03:58:54.409" v="1" actId="1076"/>
          <ac:spMkLst>
            <pc:docMk/>
            <pc:sldMk cId="2930510170" sldId="1725"/>
            <ac:spMk id="6" creationId="{8F0300B3-D263-DE4C-9F37-85AD79CD4F78}"/>
          </ac:spMkLst>
        </pc:spChg>
        <pc:cxnChg chg="mod">
          <ac:chgData name="Shaowei Wang" userId="e596398d-db6e-4c6b-9fe5-24de495b6c4d" providerId="ADAL" clId="{FD7961BA-AA56-4AE4-95A7-309E8D00E297}" dt="2022-01-13T03:58:54.409" v="1" actId="1076"/>
          <ac:cxnSpMkLst>
            <pc:docMk/>
            <pc:sldMk cId="2930510170" sldId="1725"/>
            <ac:cxnSpMk id="8" creationId="{93A36165-DF7B-6D4E-832B-51F8D582C31B}"/>
          </ac:cxnSpMkLst>
        </pc:cxnChg>
      </pc:sldChg>
      <pc:sldChg chg="modSp mod">
        <pc:chgData name="Shaowei Wang" userId="e596398d-db6e-4c6b-9fe5-24de495b6c4d" providerId="ADAL" clId="{FD7961BA-AA56-4AE4-95A7-309E8D00E297}" dt="2022-01-13T04:12:04.277" v="2" actId="1076"/>
        <pc:sldMkLst>
          <pc:docMk/>
          <pc:sldMk cId="668760321" sldId="1753"/>
        </pc:sldMkLst>
        <pc:spChg chg="mod">
          <ac:chgData name="Shaowei Wang" userId="e596398d-db6e-4c6b-9fe5-24de495b6c4d" providerId="ADAL" clId="{FD7961BA-AA56-4AE4-95A7-309E8D00E297}" dt="2022-01-13T04:12:04.277" v="2" actId="1076"/>
          <ac:spMkLst>
            <pc:docMk/>
            <pc:sldMk cId="668760321" sldId="1753"/>
            <ac:spMk id="6" creationId="{E43BA766-5FC4-404E-9838-FA71CC2F2C03}"/>
          </ac:spMkLst>
        </pc:spChg>
      </pc:sldChg>
      <pc:sldChg chg="modSp mod">
        <pc:chgData name="Shaowei Wang" userId="e596398d-db6e-4c6b-9fe5-24de495b6c4d" providerId="ADAL" clId="{FD7961BA-AA56-4AE4-95A7-309E8D00E297}" dt="2022-01-13T04:18:14.794" v="3" actId="14100"/>
        <pc:sldMkLst>
          <pc:docMk/>
          <pc:sldMk cId="2210146827" sldId="1761"/>
        </pc:sldMkLst>
        <pc:spChg chg="mod">
          <ac:chgData name="Shaowei Wang" userId="e596398d-db6e-4c6b-9fe5-24de495b6c4d" providerId="ADAL" clId="{FD7961BA-AA56-4AE4-95A7-309E8D00E297}" dt="2022-01-13T04:18:14.794" v="3" actId="14100"/>
          <ac:spMkLst>
            <pc:docMk/>
            <pc:sldMk cId="2210146827" sldId="1761"/>
            <ac:spMk id="7" creationId="{BBF9451C-8454-FA4E-9F50-E564303C002B}"/>
          </ac:spMkLst>
        </pc:spChg>
      </pc:sldChg>
    </pc:docChg>
  </pc:docChgLst>
  <pc:docChgLst>
    <pc:chgData name="Shaowei Wang" userId="e596398d-db6e-4c6b-9fe5-24de495b6c4d" providerId="ADAL" clId="{CA1B4868-1700-4D19-8002-CDEC88833E6B}"/>
    <pc:docChg chg="undo custSel addSld delSld modSld sldOrd">
      <pc:chgData name="Shaowei Wang" userId="e596398d-db6e-4c6b-9fe5-24de495b6c4d" providerId="ADAL" clId="{CA1B4868-1700-4D19-8002-CDEC88833E6B}" dt="2023-01-17T17:26:09.028" v="906" actId="20577"/>
      <pc:docMkLst>
        <pc:docMk/>
      </pc:docMkLst>
      <pc:sldChg chg="mod modShow">
        <pc:chgData name="Shaowei Wang" userId="e596398d-db6e-4c6b-9fe5-24de495b6c4d" providerId="ADAL" clId="{CA1B4868-1700-4D19-8002-CDEC88833E6B}" dt="2023-01-17T17:12:11.049" v="898" actId="729"/>
        <pc:sldMkLst>
          <pc:docMk/>
          <pc:sldMk cId="3046831161" sldId="318"/>
        </pc:sldMkLst>
      </pc:sldChg>
      <pc:sldChg chg="mod modShow">
        <pc:chgData name="Shaowei Wang" userId="e596398d-db6e-4c6b-9fe5-24de495b6c4d" providerId="ADAL" clId="{CA1B4868-1700-4D19-8002-CDEC88833E6B}" dt="2023-01-17T17:10:36.188" v="894" actId="729"/>
        <pc:sldMkLst>
          <pc:docMk/>
          <pc:sldMk cId="1113511551" sldId="330"/>
        </pc:sldMkLst>
      </pc:sldChg>
      <pc:sldChg chg="ord">
        <pc:chgData name="Shaowei Wang" userId="e596398d-db6e-4c6b-9fe5-24de495b6c4d" providerId="ADAL" clId="{CA1B4868-1700-4D19-8002-CDEC88833E6B}" dt="2023-01-17T17:12:58.834" v="900"/>
        <pc:sldMkLst>
          <pc:docMk/>
          <pc:sldMk cId="1891365285" sldId="337"/>
        </pc:sldMkLst>
      </pc:sldChg>
      <pc:sldChg chg="addSp modSp mod modNotesTx">
        <pc:chgData name="Shaowei Wang" userId="e596398d-db6e-4c6b-9fe5-24de495b6c4d" providerId="ADAL" clId="{CA1B4868-1700-4D19-8002-CDEC88833E6B}" dt="2023-01-14T19:14:36.382" v="8" actId="20577"/>
        <pc:sldMkLst>
          <pc:docMk/>
          <pc:sldMk cId="2687265841" sldId="1498"/>
        </pc:sldMkLst>
        <pc:spChg chg="add mod">
          <ac:chgData name="Shaowei Wang" userId="e596398d-db6e-4c6b-9fe5-24de495b6c4d" providerId="ADAL" clId="{CA1B4868-1700-4D19-8002-CDEC88833E6B}" dt="2023-01-14T19:14:35.625" v="7" actId="1076"/>
          <ac:spMkLst>
            <pc:docMk/>
            <pc:sldMk cId="2687265841" sldId="1498"/>
            <ac:spMk id="2" creationId="{008699F6-7487-8154-BDE5-BD1FD93671E5}"/>
          </ac:spMkLst>
        </pc:spChg>
      </pc:sldChg>
      <pc:sldChg chg="del">
        <pc:chgData name="Shaowei Wang" userId="e596398d-db6e-4c6b-9fe5-24de495b6c4d" providerId="ADAL" clId="{CA1B4868-1700-4D19-8002-CDEC88833E6B}" dt="2023-01-14T21:16:07.757" v="95" actId="47"/>
        <pc:sldMkLst>
          <pc:docMk/>
          <pc:sldMk cId="3965566907" sldId="1549"/>
        </pc:sldMkLst>
      </pc:sldChg>
      <pc:sldChg chg="addSp modSp mod">
        <pc:chgData name="Shaowei Wang" userId="e596398d-db6e-4c6b-9fe5-24de495b6c4d" providerId="ADAL" clId="{CA1B4868-1700-4D19-8002-CDEC88833E6B}" dt="2023-01-14T21:28:52.871" v="249" actId="1076"/>
        <pc:sldMkLst>
          <pc:docMk/>
          <pc:sldMk cId="3687045873" sldId="1715"/>
        </pc:sldMkLst>
        <pc:spChg chg="add mod">
          <ac:chgData name="Shaowei Wang" userId="e596398d-db6e-4c6b-9fe5-24de495b6c4d" providerId="ADAL" clId="{CA1B4868-1700-4D19-8002-CDEC88833E6B}" dt="2023-01-14T21:28:52.871" v="249" actId="1076"/>
          <ac:spMkLst>
            <pc:docMk/>
            <pc:sldMk cId="3687045873" sldId="1715"/>
            <ac:spMk id="3" creationId="{0C856E0C-8D8F-41DA-7BD9-E7854F96FD95}"/>
          </ac:spMkLst>
        </pc:spChg>
        <pc:picChg chg="mod">
          <ac:chgData name="Shaowei Wang" userId="e596398d-db6e-4c6b-9fe5-24de495b6c4d" providerId="ADAL" clId="{CA1B4868-1700-4D19-8002-CDEC88833E6B}" dt="2023-01-14T21:28:50.948" v="248" actId="1076"/>
          <ac:picMkLst>
            <pc:docMk/>
            <pc:sldMk cId="3687045873" sldId="1715"/>
            <ac:picMk id="4" creationId="{00000000-0000-0000-0000-000000000000}"/>
          </ac:picMkLst>
        </pc:picChg>
      </pc:sldChg>
      <pc:sldChg chg="addSp modSp mod">
        <pc:chgData name="Shaowei Wang" userId="e596398d-db6e-4c6b-9fe5-24de495b6c4d" providerId="ADAL" clId="{CA1B4868-1700-4D19-8002-CDEC88833E6B}" dt="2023-01-14T21:39:59.349" v="280" actId="20577"/>
        <pc:sldMkLst>
          <pc:docMk/>
          <pc:sldMk cId="3300500582" sldId="1716"/>
        </pc:sldMkLst>
        <pc:spChg chg="mod">
          <ac:chgData name="Shaowei Wang" userId="e596398d-db6e-4c6b-9fe5-24de495b6c4d" providerId="ADAL" clId="{CA1B4868-1700-4D19-8002-CDEC88833E6B}" dt="2023-01-14T21:39:59.349" v="280" actId="20577"/>
          <ac:spMkLst>
            <pc:docMk/>
            <pc:sldMk cId="3300500582" sldId="1716"/>
            <ac:spMk id="3" creationId="{00000000-0000-0000-0000-000000000000}"/>
          </ac:spMkLst>
        </pc:spChg>
        <pc:spChg chg="add mod">
          <ac:chgData name="Shaowei Wang" userId="e596398d-db6e-4c6b-9fe5-24de495b6c4d" providerId="ADAL" clId="{CA1B4868-1700-4D19-8002-CDEC88833E6B}" dt="2023-01-14T21:38:42.289" v="253" actId="1076"/>
          <ac:spMkLst>
            <pc:docMk/>
            <pc:sldMk cId="3300500582" sldId="1716"/>
            <ac:spMk id="8" creationId="{B9FC24D3-032A-1E84-1CD0-614BFC04C426}"/>
          </ac:spMkLst>
        </pc:spChg>
      </pc:sldChg>
      <pc:sldChg chg="delSp mod">
        <pc:chgData name="Shaowei Wang" userId="e596398d-db6e-4c6b-9fe5-24de495b6c4d" providerId="ADAL" clId="{CA1B4868-1700-4D19-8002-CDEC88833E6B}" dt="2023-01-14T21:06:10.676" v="85" actId="478"/>
        <pc:sldMkLst>
          <pc:docMk/>
          <pc:sldMk cId="3116559146" sldId="1724"/>
        </pc:sldMkLst>
        <pc:picChg chg="del">
          <ac:chgData name="Shaowei Wang" userId="e596398d-db6e-4c6b-9fe5-24de495b6c4d" providerId="ADAL" clId="{CA1B4868-1700-4D19-8002-CDEC88833E6B}" dt="2023-01-14T21:06:10.676" v="85" actId="478"/>
          <ac:picMkLst>
            <pc:docMk/>
            <pc:sldMk cId="3116559146" sldId="1724"/>
            <ac:picMk id="5" creationId="{A5B04A86-AA40-DC42-955A-B84707F177C8}"/>
          </ac:picMkLst>
        </pc:picChg>
      </pc:sldChg>
      <pc:sldChg chg="modSp mod modAnim">
        <pc:chgData name="Shaowei Wang" userId="e596398d-db6e-4c6b-9fe5-24de495b6c4d" providerId="ADAL" clId="{CA1B4868-1700-4D19-8002-CDEC88833E6B}" dt="2023-01-14T21:14:25.746" v="94"/>
        <pc:sldMkLst>
          <pc:docMk/>
          <pc:sldMk cId="2434327089" sldId="1725"/>
        </pc:sldMkLst>
        <pc:spChg chg="mod">
          <ac:chgData name="Shaowei Wang" userId="e596398d-db6e-4c6b-9fe5-24de495b6c4d" providerId="ADAL" clId="{CA1B4868-1700-4D19-8002-CDEC88833E6B}" dt="2023-01-14T21:14:18.281" v="93" actId="1076"/>
          <ac:spMkLst>
            <pc:docMk/>
            <pc:sldMk cId="2434327089" sldId="1725"/>
            <ac:spMk id="6" creationId="{8F0300B3-D263-DE4C-9F37-85AD79CD4F78}"/>
          </ac:spMkLst>
        </pc:spChg>
        <pc:cxnChg chg="mod">
          <ac:chgData name="Shaowei Wang" userId="e596398d-db6e-4c6b-9fe5-24de495b6c4d" providerId="ADAL" clId="{CA1B4868-1700-4D19-8002-CDEC88833E6B}" dt="2023-01-14T21:14:18.281" v="93" actId="1076"/>
          <ac:cxnSpMkLst>
            <pc:docMk/>
            <pc:sldMk cId="2434327089" sldId="1725"/>
            <ac:cxnSpMk id="8" creationId="{93A36165-DF7B-6D4E-832B-51F8D582C31B}"/>
          </ac:cxnSpMkLst>
        </pc:cxnChg>
      </pc:sldChg>
      <pc:sldChg chg="modSp mod">
        <pc:chgData name="Shaowei Wang" userId="e596398d-db6e-4c6b-9fe5-24de495b6c4d" providerId="ADAL" clId="{CA1B4868-1700-4D19-8002-CDEC88833E6B}" dt="2023-01-17T17:11:41.697" v="897" actId="207"/>
        <pc:sldMkLst>
          <pc:docMk/>
          <pc:sldMk cId="694073228" sldId="1726"/>
        </pc:sldMkLst>
        <pc:spChg chg="mod">
          <ac:chgData name="Shaowei Wang" userId="e596398d-db6e-4c6b-9fe5-24de495b6c4d" providerId="ADAL" clId="{CA1B4868-1700-4D19-8002-CDEC88833E6B}" dt="2023-01-17T17:11:41.697" v="897" actId="207"/>
          <ac:spMkLst>
            <pc:docMk/>
            <pc:sldMk cId="694073228" sldId="1726"/>
            <ac:spMk id="3" creationId="{00000000-0000-0000-0000-000000000000}"/>
          </ac:spMkLst>
        </pc:spChg>
      </pc:sldChg>
      <pc:sldChg chg="addSp delSp modSp mod delAnim modAnim modNotesTx">
        <pc:chgData name="Shaowei Wang" userId="e596398d-db6e-4c6b-9fe5-24de495b6c4d" providerId="ADAL" clId="{CA1B4868-1700-4D19-8002-CDEC88833E6B}" dt="2023-01-17T17:03:15.345" v="856"/>
        <pc:sldMkLst>
          <pc:docMk/>
          <pc:sldMk cId="882073808" sldId="1755"/>
        </pc:sldMkLst>
        <pc:spChg chg="add mod">
          <ac:chgData name="Shaowei Wang" userId="e596398d-db6e-4c6b-9fe5-24de495b6c4d" providerId="ADAL" clId="{CA1B4868-1700-4D19-8002-CDEC88833E6B}" dt="2023-01-17T17:02:30.907" v="852" actId="113"/>
          <ac:spMkLst>
            <pc:docMk/>
            <pc:sldMk cId="882073808" sldId="1755"/>
            <ac:spMk id="2" creationId="{73B196DA-0042-D284-B8FC-DDC2BE91CE54}"/>
          </ac:spMkLst>
        </pc:spChg>
        <pc:spChg chg="del">
          <ac:chgData name="Shaowei Wang" userId="e596398d-db6e-4c6b-9fe5-24de495b6c4d" providerId="ADAL" clId="{CA1B4868-1700-4D19-8002-CDEC88833E6B}" dt="2023-01-14T19:19:36.698" v="84" actId="478"/>
          <ac:spMkLst>
            <pc:docMk/>
            <pc:sldMk cId="882073808" sldId="1755"/>
            <ac:spMk id="11" creationId="{DD7A4F81-3130-5541-ACF4-D74C96EFED87}"/>
          </ac:spMkLst>
        </pc:spChg>
        <pc:spChg chg="del">
          <ac:chgData name="Shaowei Wang" userId="e596398d-db6e-4c6b-9fe5-24de495b6c4d" providerId="ADAL" clId="{CA1B4868-1700-4D19-8002-CDEC88833E6B}" dt="2023-01-14T19:19:31.212" v="83" actId="478"/>
          <ac:spMkLst>
            <pc:docMk/>
            <pc:sldMk cId="882073808" sldId="1755"/>
            <ac:spMk id="14" creationId="{DE80F7A7-E863-124F-9375-3F66663CBB78}"/>
          </ac:spMkLst>
        </pc:spChg>
      </pc:sldChg>
      <pc:sldChg chg="addSp modSp add del mod modShow">
        <pc:chgData name="Shaowei Wang" userId="e596398d-db6e-4c6b-9fe5-24de495b6c4d" providerId="ADAL" clId="{CA1B4868-1700-4D19-8002-CDEC88833E6B}" dt="2023-01-17T16:59:14.033" v="693" actId="20577"/>
        <pc:sldMkLst>
          <pc:docMk/>
          <pc:sldMk cId="2718579531" sldId="1766"/>
        </pc:sldMkLst>
        <pc:spChg chg="add mod">
          <ac:chgData name="Shaowei Wang" userId="e596398d-db6e-4c6b-9fe5-24de495b6c4d" providerId="ADAL" clId="{CA1B4868-1700-4D19-8002-CDEC88833E6B}" dt="2023-01-17T16:59:14.033" v="693" actId="20577"/>
          <ac:spMkLst>
            <pc:docMk/>
            <pc:sldMk cId="2718579531" sldId="1766"/>
            <ac:spMk id="4" creationId="{1E1FB47B-6EFE-679F-EF8A-B52468446C5F}"/>
          </ac:spMkLst>
        </pc:spChg>
      </pc:sldChg>
      <pc:sldChg chg="modNotesTx">
        <pc:chgData name="Shaowei Wang" userId="e596398d-db6e-4c6b-9fe5-24de495b6c4d" providerId="ADAL" clId="{CA1B4868-1700-4D19-8002-CDEC88833E6B}" dt="2023-01-14T21:42:55.060" v="295"/>
        <pc:sldMkLst>
          <pc:docMk/>
          <pc:sldMk cId="2457392835" sldId="1792"/>
        </pc:sldMkLst>
      </pc:sldChg>
      <pc:sldChg chg="addSp mod modNotesTx">
        <pc:chgData name="Shaowei Wang" userId="e596398d-db6e-4c6b-9fe5-24de495b6c4d" providerId="ADAL" clId="{CA1B4868-1700-4D19-8002-CDEC88833E6B}" dt="2023-01-14T21:48:21.301" v="367" actId="20577"/>
        <pc:sldMkLst>
          <pc:docMk/>
          <pc:sldMk cId="3570502375" sldId="1793"/>
        </pc:sldMkLst>
        <pc:picChg chg="add">
          <ac:chgData name="Shaowei Wang" userId="e596398d-db6e-4c6b-9fe5-24de495b6c4d" providerId="ADAL" clId="{CA1B4868-1700-4D19-8002-CDEC88833E6B}" dt="2023-01-14T21:47:58.414" v="296" actId="22"/>
          <ac:picMkLst>
            <pc:docMk/>
            <pc:sldMk cId="3570502375" sldId="1793"/>
            <ac:picMk id="6" creationId="{8F3B4D27-2A11-E52F-981D-F75FDAE1A4EF}"/>
          </ac:picMkLst>
        </pc:picChg>
      </pc:sldChg>
      <pc:sldChg chg="modSp mod">
        <pc:chgData name="Shaowei Wang" userId="e596398d-db6e-4c6b-9fe5-24de495b6c4d" providerId="ADAL" clId="{CA1B4868-1700-4D19-8002-CDEC88833E6B}" dt="2023-01-14T21:50:58.323" v="412" actId="20577"/>
        <pc:sldMkLst>
          <pc:docMk/>
          <pc:sldMk cId="275600311" sldId="1795"/>
        </pc:sldMkLst>
        <pc:spChg chg="mod">
          <ac:chgData name="Shaowei Wang" userId="e596398d-db6e-4c6b-9fe5-24de495b6c4d" providerId="ADAL" clId="{CA1B4868-1700-4D19-8002-CDEC88833E6B}" dt="2023-01-14T21:50:58.323" v="412" actId="20577"/>
          <ac:spMkLst>
            <pc:docMk/>
            <pc:sldMk cId="275600311" sldId="1795"/>
            <ac:spMk id="3" creationId="{67BA1FCD-A573-4DD6-BAF9-B2F4CA0A93FE}"/>
          </ac:spMkLst>
        </pc:spChg>
      </pc:sldChg>
      <pc:sldChg chg="modSp mod">
        <pc:chgData name="Shaowei Wang" userId="e596398d-db6e-4c6b-9fe5-24de495b6c4d" providerId="ADAL" clId="{CA1B4868-1700-4D19-8002-CDEC88833E6B}" dt="2023-01-15T20:45:36.272" v="543" actId="27636"/>
        <pc:sldMkLst>
          <pc:docMk/>
          <pc:sldMk cId="1807307752" sldId="1804"/>
        </pc:sldMkLst>
        <pc:spChg chg="mod">
          <ac:chgData name="Shaowei Wang" userId="e596398d-db6e-4c6b-9fe5-24de495b6c4d" providerId="ADAL" clId="{CA1B4868-1700-4D19-8002-CDEC88833E6B}" dt="2023-01-15T20:45:36.272" v="543" actId="27636"/>
          <ac:spMkLst>
            <pc:docMk/>
            <pc:sldMk cId="1807307752" sldId="1804"/>
            <ac:spMk id="3" creationId="{F7CE91A6-3188-48EF-810A-CB229B94EA64}"/>
          </ac:spMkLst>
        </pc:spChg>
      </pc:sldChg>
      <pc:sldChg chg="modSp new mod">
        <pc:chgData name="Shaowei Wang" userId="e596398d-db6e-4c6b-9fe5-24de495b6c4d" providerId="ADAL" clId="{CA1B4868-1700-4D19-8002-CDEC88833E6B}" dt="2023-01-17T17:26:09.028" v="906" actId="20577"/>
        <pc:sldMkLst>
          <pc:docMk/>
          <pc:sldMk cId="24202607" sldId="1813"/>
        </pc:sldMkLst>
        <pc:spChg chg="mod">
          <ac:chgData name="Shaowei Wang" userId="e596398d-db6e-4c6b-9fe5-24de495b6c4d" providerId="ADAL" clId="{CA1B4868-1700-4D19-8002-CDEC88833E6B}" dt="2023-01-16T20:55:22.446" v="563" actId="20577"/>
          <ac:spMkLst>
            <pc:docMk/>
            <pc:sldMk cId="24202607" sldId="1813"/>
            <ac:spMk id="2" creationId="{8DB3A540-7641-0EFA-7CA0-E09DEDB9A583}"/>
          </ac:spMkLst>
        </pc:spChg>
        <pc:spChg chg="mod">
          <ac:chgData name="Shaowei Wang" userId="e596398d-db6e-4c6b-9fe5-24de495b6c4d" providerId="ADAL" clId="{CA1B4868-1700-4D19-8002-CDEC88833E6B}" dt="2023-01-17T17:26:09.028" v="906" actId="20577"/>
          <ac:spMkLst>
            <pc:docMk/>
            <pc:sldMk cId="24202607" sldId="1813"/>
            <ac:spMk id="3" creationId="{15F21921-375D-4B40-0F5B-9312ADB160D9}"/>
          </ac:spMkLst>
        </pc:spChg>
      </pc:sldChg>
      <pc:sldChg chg="new del">
        <pc:chgData name="Shaowei Wang" userId="e596398d-db6e-4c6b-9fe5-24de495b6c4d" providerId="ADAL" clId="{CA1B4868-1700-4D19-8002-CDEC88833E6B}" dt="2023-01-17T17:14:41.091" v="901" actId="47"/>
        <pc:sldMkLst>
          <pc:docMk/>
          <pc:sldMk cId="2140286703" sldId="1814"/>
        </pc:sldMkLst>
      </pc:sldChg>
      <pc:sldChg chg="addSp delSp modSp add mod delAnim modAnim">
        <pc:chgData name="Shaowei Wang" userId="e596398d-db6e-4c6b-9fe5-24de495b6c4d" providerId="ADAL" clId="{CA1B4868-1700-4D19-8002-CDEC88833E6B}" dt="2023-01-17T17:09:51.897" v="893"/>
        <pc:sldMkLst>
          <pc:docMk/>
          <pc:sldMk cId="2133785113" sldId="1815"/>
        </pc:sldMkLst>
        <pc:spChg chg="del">
          <ac:chgData name="Shaowei Wang" userId="e596398d-db6e-4c6b-9fe5-24de495b6c4d" providerId="ADAL" clId="{CA1B4868-1700-4D19-8002-CDEC88833E6B}" dt="2023-01-17T17:07:32.727" v="858" actId="478"/>
          <ac:spMkLst>
            <pc:docMk/>
            <pc:sldMk cId="2133785113" sldId="1815"/>
            <ac:spMk id="2" creationId="{73B196DA-0042-D284-B8FC-DDC2BE91CE54}"/>
          </ac:spMkLst>
        </pc:spChg>
        <pc:spChg chg="mod">
          <ac:chgData name="Shaowei Wang" userId="e596398d-db6e-4c6b-9fe5-24de495b6c4d" providerId="ADAL" clId="{CA1B4868-1700-4D19-8002-CDEC88833E6B}" dt="2023-01-17T17:08:00.208" v="860" actId="14100"/>
          <ac:spMkLst>
            <pc:docMk/>
            <pc:sldMk cId="2133785113" sldId="1815"/>
            <ac:spMk id="15" creationId="{820CFC90-5D8D-B946-970A-4BFA31E1CA09}"/>
          </ac:spMkLst>
        </pc:spChg>
        <pc:spChg chg="del">
          <ac:chgData name="Shaowei Wang" userId="e596398d-db6e-4c6b-9fe5-24de495b6c4d" providerId="ADAL" clId="{CA1B4868-1700-4D19-8002-CDEC88833E6B}" dt="2023-01-17T17:08:03.322" v="861" actId="478"/>
          <ac:spMkLst>
            <pc:docMk/>
            <pc:sldMk cId="2133785113" sldId="1815"/>
            <ac:spMk id="16" creationId="{A7F44273-C2CF-B44C-B73F-3120D609FD0E}"/>
          </ac:spMkLst>
        </pc:spChg>
        <pc:spChg chg="add mod">
          <ac:chgData name="Shaowei Wang" userId="e596398d-db6e-4c6b-9fe5-24de495b6c4d" providerId="ADAL" clId="{CA1B4868-1700-4D19-8002-CDEC88833E6B}" dt="2023-01-17T17:09:29.029" v="880" actId="113"/>
          <ac:spMkLst>
            <pc:docMk/>
            <pc:sldMk cId="2133785113" sldId="1815"/>
            <ac:spMk id="21" creationId="{6877621E-5711-A349-0B02-0408C09765E7}"/>
          </ac:spMkLst>
        </pc:spChg>
        <pc:spChg chg="add mod">
          <ac:chgData name="Shaowei Wang" userId="e596398d-db6e-4c6b-9fe5-24de495b6c4d" providerId="ADAL" clId="{CA1B4868-1700-4D19-8002-CDEC88833E6B}" dt="2023-01-17T17:09:46.051" v="892" actId="20577"/>
          <ac:spMkLst>
            <pc:docMk/>
            <pc:sldMk cId="2133785113" sldId="1815"/>
            <ac:spMk id="22" creationId="{19CC10D2-3C39-60A9-373A-376D7DD7C15B}"/>
          </ac:spMkLst>
        </pc:spChg>
        <pc:grpChg chg="mod">
          <ac:chgData name="Shaowei Wang" userId="e596398d-db6e-4c6b-9fe5-24de495b6c4d" providerId="ADAL" clId="{CA1B4868-1700-4D19-8002-CDEC88833E6B}" dt="2023-01-17T17:08:37.544" v="869"/>
          <ac:grpSpMkLst>
            <pc:docMk/>
            <pc:sldMk cId="2133785113" sldId="1815"/>
            <ac:grpSpMk id="19" creationId="{E5A015A9-605F-7928-A542-D829EE73C62C}"/>
          </ac:grpSpMkLst>
        </pc:grpChg>
        <pc:grpChg chg="mod">
          <ac:chgData name="Shaowei Wang" userId="e596398d-db6e-4c6b-9fe5-24de495b6c4d" providerId="ADAL" clId="{CA1B4868-1700-4D19-8002-CDEC88833E6B}" dt="2023-01-17T17:08:37.544" v="869"/>
          <ac:grpSpMkLst>
            <pc:docMk/>
            <pc:sldMk cId="2133785113" sldId="1815"/>
            <ac:grpSpMk id="20" creationId="{81612A44-0E00-66D0-E55F-7AFEEB35BF51}"/>
          </ac:grpSpMkLst>
        </pc:grpChg>
        <pc:picChg chg="add del">
          <ac:chgData name="Shaowei Wang" userId="e596398d-db6e-4c6b-9fe5-24de495b6c4d" providerId="ADAL" clId="{CA1B4868-1700-4D19-8002-CDEC88833E6B}" dt="2023-01-17T17:09:37.858" v="882" actId="478"/>
          <ac:picMkLst>
            <pc:docMk/>
            <pc:sldMk cId="2133785113" sldId="1815"/>
            <ac:picMk id="12" creationId="{84A9A0AA-BC99-1846-9AAC-CD4E5AD9EBBC}"/>
          </ac:picMkLst>
        </pc:picChg>
        <pc:inkChg chg="add">
          <ac:chgData name="Shaowei Wang" userId="e596398d-db6e-4c6b-9fe5-24de495b6c4d" providerId="ADAL" clId="{CA1B4868-1700-4D19-8002-CDEC88833E6B}" dt="2023-01-17T17:08:33.276" v="862" actId="9405"/>
          <ac:inkMkLst>
            <pc:docMk/>
            <pc:sldMk cId="2133785113" sldId="1815"/>
            <ac:inkMk id="3" creationId="{EAD41839-EF5B-A86F-6927-1BC515E12E12}"/>
          </ac:inkMkLst>
        </pc:inkChg>
        <pc:inkChg chg="add">
          <ac:chgData name="Shaowei Wang" userId="e596398d-db6e-4c6b-9fe5-24de495b6c4d" providerId="ADAL" clId="{CA1B4868-1700-4D19-8002-CDEC88833E6B}" dt="2023-01-17T17:08:34.100" v="863" actId="9405"/>
          <ac:inkMkLst>
            <pc:docMk/>
            <pc:sldMk cId="2133785113" sldId="1815"/>
            <ac:inkMk id="4" creationId="{2711175A-6E04-0BE1-B3D2-74B7FF8A7BF3}"/>
          </ac:inkMkLst>
        </pc:inkChg>
        <pc:inkChg chg="add">
          <ac:chgData name="Shaowei Wang" userId="e596398d-db6e-4c6b-9fe5-24de495b6c4d" providerId="ADAL" clId="{CA1B4868-1700-4D19-8002-CDEC88833E6B}" dt="2023-01-17T17:08:35.092" v="864" actId="9405"/>
          <ac:inkMkLst>
            <pc:docMk/>
            <pc:sldMk cId="2133785113" sldId="1815"/>
            <ac:inkMk id="9" creationId="{A4998664-1C16-5319-C755-F9974DBE2CDF}"/>
          </ac:inkMkLst>
        </pc:inkChg>
        <pc:inkChg chg="add mod">
          <ac:chgData name="Shaowei Wang" userId="e596398d-db6e-4c6b-9fe5-24de495b6c4d" providerId="ADAL" clId="{CA1B4868-1700-4D19-8002-CDEC88833E6B}" dt="2023-01-17T17:08:37.544" v="869"/>
          <ac:inkMkLst>
            <pc:docMk/>
            <pc:sldMk cId="2133785113" sldId="1815"/>
            <ac:inkMk id="11" creationId="{02E0ED56-6857-21DD-C25E-7E29F7C4B14E}"/>
          </ac:inkMkLst>
        </pc:inkChg>
        <pc:inkChg chg="add mod">
          <ac:chgData name="Shaowei Wang" userId="e596398d-db6e-4c6b-9fe5-24de495b6c4d" providerId="ADAL" clId="{CA1B4868-1700-4D19-8002-CDEC88833E6B}" dt="2023-01-17T17:08:37.544" v="869"/>
          <ac:inkMkLst>
            <pc:docMk/>
            <pc:sldMk cId="2133785113" sldId="1815"/>
            <ac:inkMk id="14" creationId="{A4DF36C5-C1F5-4FD9-BF7B-A37B311A7646}"/>
          </ac:inkMkLst>
        </pc:inkChg>
        <pc:inkChg chg="add mod">
          <ac:chgData name="Shaowei Wang" userId="e596398d-db6e-4c6b-9fe5-24de495b6c4d" providerId="ADAL" clId="{CA1B4868-1700-4D19-8002-CDEC88833E6B}" dt="2023-01-17T17:08:37.544" v="869"/>
          <ac:inkMkLst>
            <pc:docMk/>
            <pc:sldMk cId="2133785113" sldId="1815"/>
            <ac:inkMk id="17" creationId="{165C2947-9291-355C-EA49-ABD75920F93E}"/>
          </ac:inkMkLst>
        </pc:inkChg>
        <pc:inkChg chg="add mod">
          <ac:chgData name="Shaowei Wang" userId="e596398d-db6e-4c6b-9fe5-24de495b6c4d" providerId="ADAL" clId="{CA1B4868-1700-4D19-8002-CDEC88833E6B}" dt="2023-01-17T17:08:37.544" v="869"/>
          <ac:inkMkLst>
            <pc:docMk/>
            <pc:sldMk cId="2133785113" sldId="1815"/>
            <ac:inkMk id="18" creationId="{5997322E-D0C5-6D15-5A7D-252E50A8020B}"/>
          </ac:inkMkLst>
        </pc:inkChg>
      </pc:sldChg>
    </pc:docChg>
  </pc:docChgLst>
  <pc:docChgLst>
    <pc:chgData name="Shaowei" userId="e596398d-db6e-4c6b-9fe5-24de495b6c4d" providerId="ADAL" clId="{6573F083-282B-4977-BC07-A30BD02E3463}"/>
    <pc:docChg chg="delSld">
      <pc:chgData name="Shaowei" userId="e596398d-db6e-4c6b-9fe5-24de495b6c4d" providerId="ADAL" clId="{6573F083-282B-4977-BC07-A30BD02E3463}" dt="2021-03-01T21:42:28.587" v="0" actId="47"/>
      <pc:docMkLst>
        <pc:docMk/>
      </pc:docMkLst>
      <pc:sldChg chg="del">
        <pc:chgData name="Shaowei" userId="e596398d-db6e-4c6b-9fe5-24de495b6c4d" providerId="ADAL" clId="{6573F083-282B-4977-BC07-A30BD02E3463}" dt="2021-03-01T21:42:28.587" v="0" actId="47"/>
        <pc:sldMkLst>
          <pc:docMk/>
          <pc:sldMk cId="2157150729" sldId="258"/>
        </pc:sldMkLst>
      </pc:sldChg>
      <pc:sldChg chg="del">
        <pc:chgData name="Shaowei" userId="e596398d-db6e-4c6b-9fe5-24de495b6c4d" providerId="ADAL" clId="{6573F083-282B-4977-BC07-A30BD02E3463}" dt="2021-03-01T21:42:28.587" v="0" actId="47"/>
        <pc:sldMkLst>
          <pc:docMk/>
          <pc:sldMk cId="770152296" sldId="273"/>
        </pc:sldMkLst>
      </pc:sldChg>
      <pc:sldChg chg="del">
        <pc:chgData name="Shaowei" userId="e596398d-db6e-4c6b-9fe5-24de495b6c4d" providerId="ADAL" clId="{6573F083-282B-4977-BC07-A30BD02E3463}" dt="2021-03-01T21:42:28.587" v="0" actId="47"/>
        <pc:sldMkLst>
          <pc:docMk/>
          <pc:sldMk cId="920672818" sldId="315"/>
        </pc:sldMkLst>
      </pc:sldChg>
      <pc:sldChg chg="del">
        <pc:chgData name="Shaowei" userId="e596398d-db6e-4c6b-9fe5-24de495b6c4d" providerId="ADAL" clId="{6573F083-282B-4977-BC07-A30BD02E3463}" dt="2021-03-01T21:42:28.587" v="0" actId="47"/>
        <pc:sldMkLst>
          <pc:docMk/>
          <pc:sldMk cId="2457477889" sldId="322"/>
        </pc:sldMkLst>
      </pc:sldChg>
      <pc:sldChg chg="del">
        <pc:chgData name="Shaowei" userId="e596398d-db6e-4c6b-9fe5-24de495b6c4d" providerId="ADAL" clId="{6573F083-282B-4977-BC07-A30BD02E3463}" dt="2021-03-01T21:42:28.587" v="0" actId="47"/>
        <pc:sldMkLst>
          <pc:docMk/>
          <pc:sldMk cId="192758751" sldId="323"/>
        </pc:sldMkLst>
      </pc:sldChg>
      <pc:sldChg chg="del">
        <pc:chgData name="Shaowei" userId="e596398d-db6e-4c6b-9fe5-24de495b6c4d" providerId="ADAL" clId="{6573F083-282B-4977-BC07-A30BD02E3463}" dt="2021-03-01T21:42:28.587" v="0" actId="47"/>
        <pc:sldMkLst>
          <pc:docMk/>
          <pc:sldMk cId="4081773357" sldId="324"/>
        </pc:sldMkLst>
      </pc:sldChg>
      <pc:sldChg chg="del">
        <pc:chgData name="Shaowei" userId="e596398d-db6e-4c6b-9fe5-24de495b6c4d" providerId="ADAL" clId="{6573F083-282B-4977-BC07-A30BD02E3463}" dt="2021-03-01T21:42:28.587" v="0" actId="47"/>
        <pc:sldMkLst>
          <pc:docMk/>
          <pc:sldMk cId="2645969513" sldId="1720"/>
        </pc:sldMkLst>
      </pc:sldChg>
    </pc:docChg>
  </pc:docChgLst>
  <pc:docChgLst>
    <pc:chgData name="Shaowei Wang" userId="e596398d-db6e-4c6b-9fe5-24de495b6c4d" providerId="ADAL" clId="{C554A6B6-C67D-4375-A859-7641BFF5B802}"/>
    <pc:docChg chg="custSel addSld delSld modSld">
      <pc:chgData name="Shaowei Wang" userId="e596398d-db6e-4c6b-9fe5-24de495b6c4d" providerId="ADAL" clId="{C554A6B6-C67D-4375-A859-7641BFF5B802}" dt="2023-09-12T01:54:27.587" v="19" actId="47"/>
      <pc:docMkLst>
        <pc:docMk/>
      </pc:docMkLst>
      <pc:sldChg chg="add">
        <pc:chgData name="Shaowei Wang" userId="e596398d-db6e-4c6b-9fe5-24de495b6c4d" providerId="ADAL" clId="{C554A6B6-C67D-4375-A859-7641BFF5B802}" dt="2023-09-12T01:48:41.137" v="1"/>
        <pc:sldMkLst>
          <pc:docMk/>
          <pc:sldMk cId="1165861435" sldId="318"/>
        </pc:sldMkLst>
      </pc:sldChg>
      <pc:sldChg chg="del">
        <pc:chgData name="Shaowei Wang" userId="e596398d-db6e-4c6b-9fe5-24de495b6c4d" providerId="ADAL" clId="{C554A6B6-C67D-4375-A859-7641BFF5B802}" dt="2023-09-12T01:48:20.063" v="0" actId="2696"/>
        <pc:sldMkLst>
          <pc:docMk/>
          <pc:sldMk cId="3046831161" sldId="318"/>
        </pc:sldMkLst>
      </pc:sldChg>
      <pc:sldChg chg="add">
        <pc:chgData name="Shaowei Wang" userId="e596398d-db6e-4c6b-9fe5-24de495b6c4d" providerId="ADAL" clId="{C554A6B6-C67D-4375-A859-7641BFF5B802}" dt="2023-09-12T01:48:41.137" v="1"/>
        <pc:sldMkLst>
          <pc:docMk/>
          <pc:sldMk cId="2000774898" sldId="325"/>
        </pc:sldMkLst>
      </pc:sldChg>
      <pc:sldChg chg="del">
        <pc:chgData name="Shaowei Wang" userId="e596398d-db6e-4c6b-9fe5-24de495b6c4d" providerId="ADAL" clId="{C554A6B6-C67D-4375-A859-7641BFF5B802}" dt="2023-09-12T01:48:20.063" v="0" actId="2696"/>
        <pc:sldMkLst>
          <pc:docMk/>
          <pc:sldMk cId="4187656331" sldId="325"/>
        </pc:sldMkLst>
      </pc:sldChg>
      <pc:sldChg chg="add">
        <pc:chgData name="Shaowei Wang" userId="e596398d-db6e-4c6b-9fe5-24de495b6c4d" providerId="ADAL" clId="{C554A6B6-C67D-4375-A859-7641BFF5B802}" dt="2023-09-12T01:48:41.137" v="1"/>
        <pc:sldMkLst>
          <pc:docMk/>
          <pc:sldMk cId="750008132" sldId="326"/>
        </pc:sldMkLst>
      </pc:sldChg>
      <pc:sldChg chg="del">
        <pc:chgData name="Shaowei Wang" userId="e596398d-db6e-4c6b-9fe5-24de495b6c4d" providerId="ADAL" clId="{C554A6B6-C67D-4375-A859-7641BFF5B802}" dt="2023-09-12T01:48:20.063" v="0" actId="2696"/>
        <pc:sldMkLst>
          <pc:docMk/>
          <pc:sldMk cId="1291968898" sldId="326"/>
        </pc:sldMkLst>
      </pc:sldChg>
      <pc:sldChg chg="del">
        <pc:chgData name="Shaowei Wang" userId="e596398d-db6e-4c6b-9fe5-24de495b6c4d" providerId="ADAL" clId="{C554A6B6-C67D-4375-A859-7641BFF5B802}" dt="2023-09-12T01:48:20.063" v="0" actId="2696"/>
        <pc:sldMkLst>
          <pc:docMk/>
          <pc:sldMk cId="1113511551" sldId="330"/>
        </pc:sldMkLst>
      </pc:sldChg>
      <pc:sldChg chg="add">
        <pc:chgData name="Shaowei Wang" userId="e596398d-db6e-4c6b-9fe5-24de495b6c4d" providerId="ADAL" clId="{C554A6B6-C67D-4375-A859-7641BFF5B802}" dt="2023-09-12T01:48:41.137" v="1"/>
        <pc:sldMkLst>
          <pc:docMk/>
          <pc:sldMk cId="3505882587" sldId="330"/>
        </pc:sldMkLst>
      </pc:sldChg>
      <pc:sldChg chg="del">
        <pc:chgData name="Shaowei Wang" userId="e596398d-db6e-4c6b-9fe5-24de495b6c4d" providerId="ADAL" clId="{C554A6B6-C67D-4375-A859-7641BFF5B802}" dt="2023-09-12T01:54:27.587" v="19" actId="47"/>
        <pc:sldMkLst>
          <pc:docMk/>
          <pc:sldMk cId="2687265841" sldId="1498"/>
        </pc:sldMkLst>
      </pc:sldChg>
      <pc:sldChg chg="del">
        <pc:chgData name="Shaowei Wang" userId="e596398d-db6e-4c6b-9fe5-24de495b6c4d" providerId="ADAL" clId="{C554A6B6-C67D-4375-A859-7641BFF5B802}" dt="2023-09-12T01:48:20.063" v="0" actId="2696"/>
        <pc:sldMkLst>
          <pc:docMk/>
          <pc:sldMk cId="3874337326" sldId="1714"/>
        </pc:sldMkLst>
      </pc:sldChg>
      <pc:sldChg chg="add">
        <pc:chgData name="Shaowei Wang" userId="e596398d-db6e-4c6b-9fe5-24de495b6c4d" providerId="ADAL" clId="{C554A6B6-C67D-4375-A859-7641BFF5B802}" dt="2023-09-12T01:48:41.137" v="1"/>
        <pc:sldMkLst>
          <pc:docMk/>
          <pc:sldMk cId="4227774613" sldId="1714"/>
        </pc:sldMkLst>
      </pc:sldChg>
      <pc:sldChg chg="add">
        <pc:chgData name="Shaowei Wang" userId="e596398d-db6e-4c6b-9fe5-24de495b6c4d" providerId="ADAL" clId="{C554A6B6-C67D-4375-A859-7641BFF5B802}" dt="2023-09-12T01:48:41.137" v="1"/>
        <pc:sldMkLst>
          <pc:docMk/>
          <pc:sldMk cId="2139010116" sldId="1715"/>
        </pc:sldMkLst>
      </pc:sldChg>
      <pc:sldChg chg="del">
        <pc:chgData name="Shaowei Wang" userId="e596398d-db6e-4c6b-9fe5-24de495b6c4d" providerId="ADAL" clId="{C554A6B6-C67D-4375-A859-7641BFF5B802}" dt="2023-09-12T01:48:20.063" v="0" actId="2696"/>
        <pc:sldMkLst>
          <pc:docMk/>
          <pc:sldMk cId="3687045873" sldId="1715"/>
        </pc:sldMkLst>
      </pc:sldChg>
      <pc:sldChg chg="add">
        <pc:chgData name="Shaowei Wang" userId="e596398d-db6e-4c6b-9fe5-24de495b6c4d" providerId="ADAL" clId="{C554A6B6-C67D-4375-A859-7641BFF5B802}" dt="2023-09-12T01:48:41.137" v="1"/>
        <pc:sldMkLst>
          <pc:docMk/>
          <pc:sldMk cId="1877438271" sldId="1716"/>
        </pc:sldMkLst>
      </pc:sldChg>
      <pc:sldChg chg="del">
        <pc:chgData name="Shaowei Wang" userId="e596398d-db6e-4c6b-9fe5-24de495b6c4d" providerId="ADAL" clId="{C554A6B6-C67D-4375-A859-7641BFF5B802}" dt="2023-09-12T01:48:20.063" v="0" actId="2696"/>
        <pc:sldMkLst>
          <pc:docMk/>
          <pc:sldMk cId="3300500582" sldId="1716"/>
        </pc:sldMkLst>
      </pc:sldChg>
      <pc:sldChg chg="del">
        <pc:chgData name="Shaowei Wang" userId="e596398d-db6e-4c6b-9fe5-24de495b6c4d" providerId="ADAL" clId="{C554A6B6-C67D-4375-A859-7641BFF5B802}" dt="2023-09-12T01:48:20.063" v="0" actId="2696"/>
        <pc:sldMkLst>
          <pc:docMk/>
          <pc:sldMk cId="694073228" sldId="1726"/>
        </pc:sldMkLst>
      </pc:sldChg>
      <pc:sldChg chg="add">
        <pc:chgData name="Shaowei Wang" userId="e596398d-db6e-4c6b-9fe5-24de495b6c4d" providerId="ADAL" clId="{C554A6B6-C67D-4375-A859-7641BFF5B802}" dt="2023-09-12T01:48:41.137" v="1"/>
        <pc:sldMkLst>
          <pc:docMk/>
          <pc:sldMk cId="1825652438" sldId="1726"/>
        </pc:sldMkLst>
      </pc:sldChg>
      <pc:sldChg chg="add">
        <pc:chgData name="Shaowei Wang" userId="e596398d-db6e-4c6b-9fe5-24de495b6c4d" providerId="ADAL" clId="{C554A6B6-C67D-4375-A859-7641BFF5B802}" dt="2023-09-12T01:48:41.137" v="1"/>
        <pc:sldMkLst>
          <pc:docMk/>
          <pc:sldMk cId="2186993243" sldId="1792"/>
        </pc:sldMkLst>
      </pc:sldChg>
      <pc:sldChg chg="del">
        <pc:chgData name="Shaowei Wang" userId="e596398d-db6e-4c6b-9fe5-24de495b6c4d" providerId="ADAL" clId="{C554A6B6-C67D-4375-A859-7641BFF5B802}" dt="2023-09-12T01:48:20.063" v="0" actId="2696"/>
        <pc:sldMkLst>
          <pc:docMk/>
          <pc:sldMk cId="2457392835" sldId="1792"/>
        </pc:sldMkLst>
      </pc:sldChg>
      <pc:sldChg chg="addSp delSp modSp add mod modAnim">
        <pc:chgData name="Shaowei Wang" userId="e596398d-db6e-4c6b-9fe5-24de495b6c4d" providerId="ADAL" clId="{C554A6B6-C67D-4375-A859-7641BFF5B802}" dt="2023-09-12T01:53:44.986" v="18"/>
        <pc:sldMkLst>
          <pc:docMk/>
          <pc:sldMk cId="1930318505" sldId="1816"/>
        </pc:sldMkLst>
        <pc:spChg chg="del">
          <ac:chgData name="Shaowei Wang" userId="e596398d-db6e-4c6b-9fe5-24de495b6c4d" providerId="ADAL" clId="{C554A6B6-C67D-4375-A859-7641BFF5B802}" dt="2023-09-12T01:53:26.303" v="15" actId="478"/>
          <ac:spMkLst>
            <pc:docMk/>
            <pc:sldMk cId="1930318505" sldId="1816"/>
            <ac:spMk id="3" creationId="{C9BAAE2A-0B96-3613-F656-A59B7BAD0690}"/>
          </ac:spMkLst>
        </pc:spChg>
        <pc:spChg chg="add mod">
          <ac:chgData name="Shaowei Wang" userId="e596398d-db6e-4c6b-9fe5-24de495b6c4d" providerId="ADAL" clId="{C554A6B6-C67D-4375-A859-7641BFF5B802}" dt="2023-09-12T01:53:29.374" v="17" actId="1076"/>
          <ac:spMkLst>
            <pc:docMk/>
            <pc:sldMk cId="1930318505" sldId="1816"/>
            <ac:spMk id="6" creationId="{A1BD0F60-7281-CA17-1F9B-6B17B0045715}"/>
          </ac:spMkLst>
        </pc:spChg>
        <pc:picChg chg="mod">
          <ac:chgData name="Shaowei Wang" userId="e596398d-db6e-4c6b-9fe5-24de495b6c4d" providerId="ADAL" clId="{C554A6B6-C67D-4375-A859-7641BFF5B802}" dt="2023-09-12T01:53:22.990" v="13" actId="1076"/>
          <ac:picMkLst>
            <pc:docMk/>
            <pc:sldMk cId="1930318505" sldId="1816"/>
            <ac:picMk id="1026" creationId="{14DB1865-5E0E-B293-8616-90C4CCFFEEB1}"/>
          </ac:picMkLst>
        </pc:picChg>
        <pc:picChg chg="mod">
          <ac:chgData name="Shaowei Wang" userId="e596398d-db6e-4c6b-9fe5-24de495b6c4d" providerId="ADAL" clId="{C554A6B6-C67D-4375-A859-7641BFF5B802}" dt="2023-09-12T01:53:24.341" v="14" actId="1076"/>
          <ac:picMkLst>
            <pc:docMk/>
            <pc:sldMk cId="1930318505" sldId="1816"/>
            <ac:picMk id="1028" creationId="{27A6812D-7E26-20CA-1116-C85A897B6F25}"/>
          </ac:picMkLst>
        </pc:picChg>
      </pc:sldChg>
      <pc:sldChg chg="addSp modSp new del">
        <pc:chgData name="Shaowei Wang" userId="e596398d-db6e-4c6b-9fe5-24de495b6c4d" providerId="ADAL" clId="{C554A6B6-C67D-4375-A859-7641BFF5B802}" dt="2023-09-12T01:50:45.895" v="9" actId="2696"/>
        <pc:sldMkLst>
          <pc:docMk/>
          <pc:sldMk cId="2198638192" sldId="1816"/>
        </pc:sldMkLst>
        <pc:picChg chg="add mod">
          <ac:chgData name="Shaowei Wang" userId="e596398d-db6e-4c6b-9fe5-24de495b6c4d" providerId="ADAL" clId="{C554A6B6-C67D-4375-A859-7641BFF5B802}" dt="2023-09-12T01:49:58.916" v="5" actId="14100"/>
          <ac:picMkLst>
            <pc:docMk/>
            <pc:sldMk cId="2198638192" sldId="1816"/>
            <ac:picMk id="1026" creationId="{14DB1865-5E0E-B293-8616-90C4CCFFEEB1}"/>
          </ac:picMkLst>
        </pc:picChg>
        <pc:picChg chg="add mod">
          <ac:chgData name="Shaowei Wang" userId="e596398d-db6e-4c6b-9fe5-24de495b6c4d" providerId="ADAL" clId="{C554A6B6-C67D-4375-A859-7641BFF5B802}" dt="2023-09-12T01:50:23.627" v="8" actId="14100"/>
          <ac:picMkLst>
            <pc:docMk/>
            <pc:sldMk cId="2198638192" sldId="1816"/>
            <ac:picMk id="1028" creationId="{27A6812D-7E26-20CA-1116-C85A897B6F25}"/>
          </ac:picMkLst>
        </pc:picChg>
      </pc:sldChg>
      <pc:sldChg chg="new del">
        <pc:chgData name="Shaowei Wang" userId="e596398d-db6e-4c6b-9fe5-24de495b6c4d" providerId="ADAL" clId="{C554A6B6-C67D-4375-A859-7641BFF5B802}" dt="2023-09-12T01:53:19.999" v="12" actId="47"/>
        <pc:sldMkLst>
          <pc:docMk/>
          <pc:sldMk cId="1104872950" sldId="1817"/>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1821DFD-F05A-8C43-BB8A-3998BC9BC4B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ABFD3C86-6B07-1E48-A6E1-24B1B6C0824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97EB5B9-BE5C-0C4F-9A7E-10B4FC5D7528}" type="datetimeFigureOut">
              <a:rPr lang="en-US" smtClean="0"/>
              <a:t>9/12/2023</a:t>
            </a:fld>
            <a:endParaRPr lang="en-US"/>
          </a:p>
        </p:txBody>
      </p:sp>
      <p:sp>
        <p:nvSpPr>
          <p:cNvPr id="4" name="Footer Placeholder 3">
            <a:extLst>
              <a:ext uri="{FF2B5EF4-FFF2-40B4-BE49-F238E27FC236}">
                <a16:creationId xmlns:a16="http://schemas.microsoft.com/office/drawing/2014/main" id="{5FB3F004-7551-FD4F-A672-8867051DC14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99D16BDF-8FD1-EB4D-A1E3-7EC7D5D9F96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18A71E0-8A91-184F-B17C-D10873DFB8AB}" type="slidenum">
              <a:rPr lang="en-US" smtClean="0"/>
              <a:t>‹#›</a:t>
            </a:fld>
            <a:endParaRPr lang="en-US"/>
          </a:p>
        </p:txBody>
      </p:sp>
    </p:spTree>
    <p:extLst>
      <p:ext uri="{BB962C8B-B14F-4D97-AF65-F5344CB8AC3E}">
        <p14:creationId xmlns:p14="http://schemas.microsoft.com/office/powerpoint/2010/main" val="2421908461"/>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17T17:08:33.274"/>
    </inkml:context>
    <inkml:brush xml:id="br0">
      <inkml:brushProperty name="width" value="0.05" units="cm"/>
      <inkml:brushProperty name="height" value="0.05" units="cm"/>
      <inkml:brushProperty name="color" value="#E71224"/>
    </inkml:brush>
  </inkml:definitions>
  <inkml:trace contextRef="#ctx0" brushRef="#br0">0 0 24575,'0'0'-8191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2-22T05:06:17.721"/>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0,'3543'0,"-3523"0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2-24T04:40:06.70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379 0,'0'1,"1"0,-1 0,1 0,-1 0,1 0,-1 0,1-1,0 1,-1 0,1 0,0-1,0 1,0 0,-1-1,1 1,0-1,0 1,0-1,0 0,0 1,0-1,0 0,2 1,2 1,29 9,1-1,61 10,-91-19,171 25,62-5,414 9,1-24,-502-5,-53 3,-94-3,1-1,-1 1,0 0,0 0,1 0,-1 0,0 1,0 0,5 3,-9-5,1 0,-1 0,1 1,-1-1,0 1,1-1,-1 0,0 1,0-1,1 1,-1-1,0 1,0-1,0 0,1 1,-1-1,0 1,0-1,0 1,0-1,0 2,0-1,-1 0,1 0,0 0,-1 0,1 0,-1 0,1 0,-1-1,1 1,-1 0,0 0,-1 1,-7 6,-1 0,0-1,-17 9,-90 50,-66 28,-65 18,-433 118,-18-57,584-146,-83 22,53-7,114-32,-30 15,55-22,1 0,-1 0,1 0,0 0,0 1,-9 8,14-11,-1-1,1 1,-1-1,1 1,-1-1,1 1,0-1,-1 1,1 0,0-1,0 1,-1 0,1-1,0 1,0 0,0 0,0-1,0 1,0 0,0-1,0 1,0 0,0 0,0-1,0 1,1 0,-1-1,0 1,0 0,1-1,-1 1,0-1,1 1,-1 0,1-1,-1 1,1-1,0 1,4 3,0-1,0 0,0 0,1 0,-1-1,1 1,10 2,101 20,51-1,623 89,-765-109,8 0,1 3,-1 0,41 16,-71-22,-1 0,0 0,0 1,0-1,0 1,-1 0,1 0,0 0,-1 0,1 1,3 4,-5-6,-1 1,1-1,-1 1,1-1,-1 1,1-1,-1 1,0 0,0-1,0 1,0 0,0-1,0 1,0 0,-1-1,1 1,-1-1,1 1,-1 0,1-1,-1 1,0-1,0 0,0 1,-1 0,-5 8,0-1,0 0,-1 0,-13 10,-42 32,51-41,-210 147,119-87,103-69,-7 3,0 1,0 1,1-1,-1 1,-8 11,14-16,0 1,0-1,0 0,1 0,-1 1,1-1,-1 0,1 1,0-1,-1 1,1-1,0 0,0 1,0-1,0 1,0 2,1-2,0-1,-1 1,1 0,0 0,0-1,0 1,0-1,1 1,-1-1,0 1,0-1,1 0,-1 0,1 0,0 1,1 0,8 3,0 0,0 0,23 6,64 13,170 21,107-13,-234-23,20 7,-140-13,0 0,36 12,-55-15,0 1,-1 0,1 0,0 0,0 0,0 0,-1 0,1 0,0 0,-1 1,0-1,3 3,-4-4,0 1,1-1,-1 1,0-1,0 1,0 0,0-1,0 1,1-1,-1 1,0 0,0-1,0 1,-1-1,1 1,0 0,0-1,0 1,0-1,0 1,-1-1,1 1,0-1,-1 1,1-1,-1 2,-2 1,-1 0,1 0,-1 0,0 0,0-1,0 1,0-1,-5 2,-22 8,-50 13,50-16,-51 21,80-30,1 1,0-1,-1 1,1 0,0 0,0 0,-1-1,1 1,-2 3,3-4,0 0,0 0,0 0,0 0,0 1,0-1,0 0,0 0,0 0,0 1,0-1,0 0,0 0,0 0,0 1,0-1,0 0,0 0,0 0,0 1,0-1,0 0,0 0,0 0,0 1,1-1,-1 0,0 0,0 0,0 0,0 0,0 1,1-1,-1 0,0 0,0 0,0 0,1 0,2 2,1-1,-1 0,1 0,-1 0,1 0,3 0,80 5,138-6,-157-1,-19-1</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2-24T04:40:01.02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228 0,'5'1,"-1"-1,0 1,0-1,8 4,12 2,178 20,-26-5,-91-8,375 48,506-24,-712-24,-173-8,-57-4,1 0,32 7,-35 0,-21-8,-1 0,1 0,-1 0,0 1,1-1,-1 0,1 0,-1 0,0 1,1-1,-1 0,0 1,1-1,-1 0,0 1,0-1,1 0,-1 1,0-1,0 1,0-1,1 0,-1 1,0-1,0 1,0-1,0 0,0 1,0-1,0 1,0-1,0 1,0-1,0 1,0-1,0 0,0 1,0-1,-1 1,1-1,0 0,0 1,0-1,-1 1,1-1,-1 1,-1 2,-1-1,0 1,0-1,0 0,0 1,0-1,-1 0,1-1,-5 2,-39 13,25-10,-416 87,259-60,-615 152,376-80,300-81,-188 13,289-36,-102 9,102-7,0 0,0 1,0 1,-26 11,40-15,1 0,-1 0,1 0,-1 1,1-1,0 1,0 0,0-1,0 1,0 0,0 0,0 0,-2 4,4-6,0 1,0-1,0 1,0-1,0 1,0-1,0 1,0 0,0-1,0 1,0-1,0 1,0-1,0 1,0-1,0 1,1-1,-1 1,0-1,0 1,1-1,-1 1,0-1,1 1,0 0,0 0,1 1,0-1,0 0,0 0,0 0,1 0,-1 0,0 0,4 1,27 6,0-2,1-1,58 1,-60-5,211 9,90-4,65-3,1122-2,-1309-1,-76 5,-122-3,0-1,0 2,20 5,-31-7,-1-1,1 1,0-1,-1 1,1 0,-1 0,1 0,-1 0,0 0,1 0,-1 0,0 0,0 0,0 1,2 1,-3-3,0 1,0 0,1-1,-1 1,0 0,0 0,0-1,0 1,0 0,0 0,0-1,0 1,-1 0,1-1,0 1,0 0,-1 0,1-1,0 1,-1-1,1 1,0 0,-2 0,-2 3,0 0,0-1,0 1,0-1,-1 0,0 0,-7 3,-45 17,-1-1,-90 20,115-33,-534 118,-10-25,433-77,-13 0,-130 25,282-49,-1 0,1 0,0 1,0 0,0 0,0 0,1 1,-9 4,13-6,-1-1,1 0,0 1,-1-1,1 1,0-1,0 1,-1-1,1 1,0-1,0 1,-1-1,1 1,0-1,0 1,0-1,0 1,0-1,0 1,0 0,0-1,0 1,0-1,0 1,1-1,-1 1,0-1,0 1,0-1,1 1,-1 0,3 2,-1-1,0 0,0 1,1-1,0 0,-1 0,1 0,0-1,4 3,19 8,48 15,91 20,424 87,-443-105,-127-25,1 1,31 12,-50-16,0-1,0 1,0-1,1 1,-1 0,0 0,0 0,0-1,0 1,0 0,0 0,0 0,1 3,-2-4,0 1,0-1,0 1,0-1,0 1,0-1,0 1,0-1,0 1,0-1,0 1,-1-1,1 1,0-1,0 1,0-1,-1 1,1-1,0 1,-1-1,1 0,0 1,-1-1,1 0,0 1,-1-1,1 0,-1 1,1-1,-2 0,-9 5,0 0,-1-1,0-1,0 0,0-1,-13 1,-180 18,-90 2,1-3,-498 44,701-51,77-9,15-3,-1-1,0 0,0 0,1 1,-1-1,0 0,1 0,-1 1,0-1,0 0,1 0,-1 0,0 1,1-1,-1 0,1 0,-1 0,0 0,1 0,-1 0,0 0,1 0,-1 0,1 0,-1 0,1 0,80 5,61 1,877 14,-938-20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17T17:08:34.099"/>
    </inkml:context>
    <inkml:brush xml:id="br0">
      <inkml:brushProperty name="width" value="0.05" units="cm"/>
      <inkml:brushProperty name="height" value="0.05" units="cm"/>
      <inkml:brushProperty name="color" value="#E71224"/>
    </inkml:brush>
  </inkml:definitions>
  <inkml:trace contextRef="#ctx0" brushRef="#br0">0 0 24575,'0'0'-8191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17T17:08:35.091"/>
    </inkml:context>
    <inkml:brush xml:id="br0">
      <inkml:brushProperty name="width" value="0.05" units="cm"/>
      <inkml:brushProperty name="height" value="0.05" units="cm"/>
      <inkml:brushProperty name="color" value="#E71224"/>
    </inkml:brush>
  </inkml:definitions>
  <inkml:trace contextRef="#ctx0" brushRef="#br0">0 0 24575,'0'0'-8191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17T17:08:35.950"/>
    </inkml:context>
    <inkml:brush xml:id="br0">
      <inkml:brushProperty name="width" value="0.05" units="cm"/>
      <inkml:brushProperty name="height" value="0.05" units="cm"/>
      <inkml:brushProperty name="color" value="#E71224"/>
    </inkml:brush>
  </inkml:definitions>
  <inkml:trace contextRef="#ctx0" brushRef="#br0">1 0 24575,'0'0'-8191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17T17:08:36.279"/>
    </inkml:context>
    <inkml:brush xml:id="br0">
      <inkml:brushProperty name="width" value="0.05" units="cm"/>
      <inkml:brushProperty name="height" value="0.05" units="cm"/>
      <inkml:brushProperty name="color" value="#E71224"/>
    </inkml:brush>
  </inkml:definitions>
  <inkml:trace contextRef="#ctx0" brushRef="#br0">1 0 24575,'0'0'-8191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17T17:08:36.633"/>
    </inkml:context>
    <inkml:brush xml:id="br0">
      <inkml:brushProperty name="width" value="0.05" units="cm"/>
      <inkml:brushProperty name="height" value="0.05" units="cm"/>
      <inkml:brushProperty name="color" value="#E71224"/>
    </inkml:brush>
  </inkml:definitions>
  <inkml:trace contextRef="#ctx0" brushRef="#br0">1 1 24575,'0'0'-8191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17T17:08:36.983"/>
    </inkml:context>
    <inkml:brush xml:id="br0">
      <inkml:brushProperty name="width" value="0.05" units="cm"/>
      <inkml:brushProperty name="height" value="0.05" units="cm"/>
      <inkml:brushProperty name="color" value="#E71224"/>
    </inkml:brush>
  </inkml:definitions>
  <inkml:trace contextRef="#ctx0" brushRef="#br0">1 1 24575,'0'0'-8191</inkml:trace>
  <inkml:trace contextRef="#ctx0" brushRef="#br0" timeOffset="1">1 1 24575,'0'0'-8191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2-22T05:06:17.721"/>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0,'3543'0,"-3523"0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2-22T05:06:17.721"/>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0,'3543'0,"-3523"0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9CDE464-4081-4179-9270-7F16DD2068FE}" type="datetimeFigureOut">
              <a:rPr lang="en-CA" smtClean="0"/>
              <a:t>2023-09-12</a:t>
            </a:fld>
            <a:endParaRPr lang="en-CA"/>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A3918E3-E1BC-4B38-982C-E3426A8193D2}" type="slidenum">
              <a:rPr lang="en-CA" smtClean="0"/>
              <a:t>‹#›</a:t>
            </a:fld>
            <a:endParaRPr lang="en-CA"/>
          </a:p>
        </p:txBody>
      </p:sp>
    </p:spTree>
    <p:extLst>
      <p:ext uri="{BB962C8B-B14F-4D97-AF65-F5344CB8AC3E}">
        <p14:creationId xmlns:p14="http://schemas.microsoft.com/office/powerpoint/2010/main" val="21030590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7">
            <a:extLst>
              <a:ext uri="{FF2B5EF4-FFF2-40B4-BE49-F238E27FC236}">
                <a16:creationId xmlns:a16="http://schemas.microsoft.com/office/drawing/2014/main" id="{1BB18563-7270-4007-8A06-BADE993508A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fld id="{73D6DB79-991A-42A7-81AF-098862315D0B}" type="slidenum">
              <a:rPr lang="en-US" altLang="en-US" smtClean="0"/>
              <a:pPr/>
              <a:t>1</a:t>
            </a:fld>
            <a:endParaRPr lang="en-US" altLang="en-US"/>
          </a:p>
        </p:txBody>
      </p:sp>
      <p:sp>
        <p:nvSpPr>
          <p:cNvPr id="5123" name="Rectangle 2">
            <a:extLst>
              <a:ext uri="{FF2B5EF4-FFF2-40B4-BE49-F238E27FC236}">
                <a16:creationId xmlns:a16="http://schemas.microsoft.com/office/drawing/2014/main" id="{7A64454F-61CC-4B43-A129-5DA4DBB7A577}"/>
              </a:ext>
            </a:extLst>
          </p:cNvPr>
          <p:cNvSpPr>
            <a:spLocks noGrp="1" noRot="1" noChangeAspect="1" noChangeArrowheads="1" noTextEdit="1"/>
          </p:cNvSpPr>
          <p:nvPr>
            <p:ph type="sldImg"/>
          </p:nvPr>
        </p:nvSpPr>
        <p:spPr>
          <a:ln/>
        </p:spPr>
      </p:sp>
      <p:sp>
        <p:nvSpPr>
          <p:cNvPr id="5124" name="Rectangle 3">
            <a:extLst>
              <a:ext uri="{FF2B5EF4-FFF2-40B4-BE49-F238E27FC236}">
                <a16:creationId xmlns:a16="http://schemas.microsoft.com/office/drawing/2014/main" id="{EF6DA842-3697-4C51-A2AA-6E640E453E4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fr-CA" altLang="en-US">
              <a:latin typeface="Arial" panose="020B0604020202020204"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Keep commit atomicity</a:t>
            </a:r>
            <a:endParaRPr lang="LID4096" dirty="0"/>
          </a:p>
        </p:txBody>
      </p:sp>
      <p:sp>
        <p:nvSpPr>
          <p:cNvPr id="4" name="Slide Number Placeholder 3"/>
          <p:cNvSpPr>
            <a:spLocks noGrp="1"/>
          </p:cNvSpPr>
          <p:nvPr>
            <p:ph type="sldNum" sz="quarter" idx="5"/>
          </p:nvPr>
        </p:nvSpPr>
        <p:spPr/>
        <p:txBody>
          <a:bodyPr/>
          <a:lstStyle/>
          <a:p>
            <a:fld id="{DA3918E3-E1BC-4B38-982C-E3426A8193D2}" type="slidenum">
              <a:rPr lang="en-CA" smtClean="0"/>
              <a:t>45</a:t>
            </a:fld>
            <a:endParaRPr lang="en-CA"/>
          </a:p>
        </p:txBody>
      </p:sp>
    </p:spTree>
    <p:extLst>
      <p:ext uri="{BB962C8B-B14F-4D97-AF65-F5344CB8AC3E}">
        <p14:creationId xmlns:p14="http://schemas.microsoft.com/office/powerpoint/2010/main" val="315452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dirty="0"/>
          </a:p>
        </p:txBody>
      </p:sp>
      <p:sp>
        <p:nvSpPr>
          <p:cNvPr id="4" name="Slide Number Placeholder 3"/>
          <p:cNvSpPr>
            <a:spLocks noGrp="1"/>
          </p:cNvSpPr>
          <p:nvPr>
            <p:ph type="sldNum" sz="quarter" idx="5"/>
          </p:nvPr>
        </p:nvSpPr>
        <p:spPr/>
        <p:txBody>
          <a:bodyPr/>
          <a:lstStyle/>
          <a:p>
            <a:fld id="{DA3918E3-E1BC-4B38-982C-E3426A8193D2}" type="slidenum">
              <a:rPr lang="en-CA" smtClean="0"/>
              <a:t>49</a:t>
            </a:fld>
            <a:endParaRPr lang="en-CA"/>
          </a:p>
        </p:txBody>
      </p:sp>
    </p:spTree>
    <p:extLst>
      <p:ext uri="{BB962C8B-B14F-4D97-AF65-F5344CB8AC3E}">
        <p14:creationId xmlns:p14="http://schemas.microsoft.com/office/powerpoint/2010/main" val="29111378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000" dirty="0"/>
              <a:t>This may seem counterintuitive,</a:t>
            </a:r>
            <a:r>
              <a:rPr lang="en-US" sz="2000" baseline="0" dirty="0"/>
              <a:t> but code is read by humans more often than it is read by a machine</a:t>
            </a:r>
          </a:p>
          <a:p>
            <a:endParaRPr lang="en-US" sz="2000" baseline="0" dirty="0"/>
          </a:p>
          <a:p>
            <a:r>
              <a:rPr lang="en-US" sz="2000" baseline="0" dirty="0"/>
              <a:t>Mention deep code</a:t>
            </a:r>
          </a:p>
          <a:p>
            <a:endParaRPr lang="en-US" sz="2000" baseline="0" dirty="0"/>
          </a:p>
          <a:p>
            <a:r>
              <a:rPr lang="en-US" sz="2000" baseline="0" dirty="0"/>
              <a:t>Until </a:t>
            </a:r>
            <a:r>
              <a:rPr lang="en-US" sz="2000" baseline="0" dirty="0" err="1"/>
              <a:t>skynet</a:t>
            </a:r>
            <a:r>
              <a:rPr lang="en-US" sz="2000" baseline="0" dirty="0"/>
              <a:t> becomes active, for the time being, humans are maintaining and extending computer programs</a:t>
            </a:r>
          </a:p>
          <a:p>
            <a:r>
              <a:rPr lang="en-US" sz="2000" baseline="0" dirty="0"/>
              <a:t>It is really important that computer programs be written with other people in mind!</a:t>
            </a:r>
          </a:p>
        </p:txBody>
      </p:sp>
      <p:sp>
        <p:nvSpPr>
          <p:cNvPr id="4" name="Slide Number Placeholder 3"/>
          <p:cNvSpPr>
            <a:spLocks noGrp="1"/>
          </p:cNvSpPr>
          <p:nvPr>
            <p:ph type="sldNum" sz="quarter" idx="10"/>
          </p:nvPr>
        </p:nvSpPr>
        <p:spPr/>
        <p:txBody>
          <a:bodyPr/>
          <a:lstStyle/>
          <a:p>
            <a:fld id="{0642CA43-5906-0448-92C4-9CC5AA125380}" type="slidenum">
              <a:rPr lang="en-US" smtClean="0"/>
              <a:t>51</a:t>
            </a:fld>
            <a:endParaRPr lang="en-US"/>
          </a:p>
        </p:txBody>
      </p:sp>
    </p:spTree>
    <p:extLst>
      <p:ext uri="{BB962C8B-B14F-4D97-AF65-F5344CB8AC3E}">
        <p14:creationId xmlns:p14="http://schemas.microsoft.com/office/powerpoint/2010/main" val="2447056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3000" dirty="0"/>
              <a:t>Can</a:t>
            </a:r>
            <a:r>
              <a:rPr lang="en-US" sz="3000" baseline="0" dirty="0"/>
              <a:t> anyone guess what this code does?</a:t>
            </a:r>
          </a:p>
          <a:p>
            <a:r>
              <a:rPr lang="en-US" sz="3000" baseline="0" dirty="0"/>
              <a:t>&lt;Show that it draws a heart&gt;</a:t>
            </a:r>
          </a:p>
          <a:p>
            <a:endParaRPr lang="en-US" sz="3000" baseline="0" dirty="0"/>
          </a:p>
          <a:p>
            <a:r>
              <a:rPr lang="en-US" sz="3000" baseline="0" dirty="0"/>
              <a:t>http://cpp.sh/</a:t>
            </a:r>
          </a:p>
          <a:p>
            <a:endParaRPr lang="en-US" sz="3000" baseline="0" dirty="0"/>
          </a:p>
          <a:p>
            <a:r>
              <a:rPr lang="en-US" sz="3000" baseline="0" dirty="0"/>
              <a:t>While the program is error-free, it has many problems for understandability</a:t>
            </a:r>
          </a:p>
          <a:p>
            <a:r>
              <a:rPr lang="en-US" sz="3000" baseline="0" dirty="0"/>
              <a:t>It looks like what non-technical people fear computer programs look like:</a:t>
            </a:r>
          </a:p>
          <a:p>
            <a:endParaRPr lang="en-US" sz="3000" baseline="0" dirty="0"/>
          </a:p>
          <a:p>
            <a:r>
              <a:rPr lang="en-US" sz="3000" baseline="0" dirty="0"/>
              <a:t>https://</a:t>
            </a:r>
            <a:r>
              <a:rPr lang="en-US" sz="3000" baseline="0" dirty="0" err="1"/>
              <a:t>www.youtube.com</a:t>
            </a:r>
            <a:r>
              <a:rPr lang="en-US" sz="3000" baseline="0" dirty="0"/>
              <a:t>/</a:t>
            </a:r>
            <a:r>
              <a:rPr lang="en-US" sz="3000" baseline="0" dirty="0" err="1"/>
              <a:t>watch?v</a:t>
            </a:r>
            <a:r>
              <a:rPr lang="en-US" sz="3000" baseline="0" dirty="0"/>
              <a:t>=hkDD03yeLnU</a:t>
            </a:r>
          </a:p>
          <a:p>
            <a:endParaRPr lang="en-US" baseline="0" dirty="0"/>
          </a:p>
        </p:txBody>
      </p:sp>
      <p:sp>
        <p:nvSpPr>
          <p:cNvPr id="4" name="Slide Number Placeholder 3"/>
          <p:cNvSpPr>
            <a:spLocks noGrp="1"/>
          </p:cNvSpPr>
          <p:nvPr>
            <p:ph type="sldNum" sz="quarter" idx="10"/>
          </p:nvPr>
        </p:nvSpPr>
        <p:spPr/>
        <p:txBody>
          <a:bodyPr/>
          <a:lstStyle/>
          <a:p>
            <a:fld id="{0642CA43-5906-0448-92C4-9CC5AA125380}" type="slidenum">
              <a:rPr lang="en-US" smtClean="0"/>
              <a:t>52</a:t>
            </a:fld>
            <a:endParaRPr lang="en-US"/>
          </a:p>
        </p:txBody>
      </p:sp>
    </p:spTree>
    <p:extLst>
      <p:ext uri="{BB962C8B-B14F-4D97-AF65-F5344CB8AC3E}">
        <p14:creationId xmlns:p14="http://schemas.microsoft.com/office/powerpoint/2010/main" val="18289747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a:t>
            </a:r>
            <a:r>
              <a:rPr lang="en-US" baseline="0" dirty="0"/>
              <a:t> doesn’t have to be understandable to all people, but it better be understandable to other technical people (i.e., members of your development team)</a:t>
            </a:r>
            <a:endParaRPr lang="en-US" dirty="0"/>
          </a:p>
        </p:txBody>
      </p:sp>
      <p:sp>
        <p:nvSpPr>
          <p:cNvPr id="4" name="Slide Number Placeholder 3"/>
          <p:cNvSpPr>
            <a:spLocks noGrp="1"/>
          </p:cNvSpPr>
          <p:nvPr>
            <p:ph type="sldNum" sz="quarter" idx="10"/>
          </p:nvPr>
        </p:nvSpPr>
        <p:spPr/>
        <p:txBody>
          <a:bodyPr/>
          <a:lstStyle/>
          <a:p>
            <a:fld id="{0642CA43-5906-0448-92C4-9CC5AA125380}" type="slidenum">
              <a:rPr lang="en-US" smtClean="0"/>
              <a:t>54</a:t>
            </a:fld>
            <a:endParaRPr lang="en-US"/>
          </a:p>
        </p:txBody>
      </p:sp>
    </p:spTree>
    <p:extLst>
      <p:ext uri="{BB962C8B-B14F-4D97-AF65-F5344CB8AC3E}">
        <p14:creationId xmlns:p14="http://schemas.microsoft.com/office/powerpoint/2010/main" val="14108136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can see that this loops 10 times!</a:t>
            </a:r>
          </a:p>
          <a:p>
            <a:r>
              <a:rPr lang="en-US" dirty="0"/>
              <a:t>What is not visible in the code is “why”</a:t>
            </a:r>
          </a:p>
          <a:p>
            <a:r>
              <a:rPr lang="en-US" dirty="0"/>
              <a:t>When the rationale for a coding choice is not clear, please add a comment.</a:t>
            </a:r>
          </a:p>
        </p:txBody>
      </p:sp>
      <p:sp>
        <p:nvSpPr>
          <p:cNvPr id="4" name="Slide Number Placeholder 3"/>
          <p:cNvSpPr>
            <a:spLocks noGrp="1"/>
          </p:cNvSpPr>
          <p:nvPr>
            <p:ph type="sldNum" sz="quarter" idx="10"/>
          </p:nvPr>
        </p:nvSpPr>
        <p:spPr/>
        <p:txBody>
          <a:bodyPr/>
          <a:lstStyle/>
          <a:p>
            <a:fld id="{0642CA43-5906-0448-92C4-9CC5AA125380}" type="slidenum">
              <a:rPr lang="en-US" smtClean="0"/>
              <a:t>55</a:t>
            </a:fld>
            <a:endParaRPr lang="en-US"/>
          </a:p>
        </p:txBody>
      </p:sp>
    </p:spTree>
    <p:extLst>
      <p:ext uri="{BB962C8B-B14F-4D97-AF65-F5344CB8AC3E}">
        <p14:creationId xmlns:p14="http://schemas.microsoft.com/office/powerpoint/2010/main" val="20815726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Find similar codes for new code, and using their existing comment as the comment for new code. Assumption is the duplicated code is existing.</a:t>
            </a:r>
            <a:endParaRPr lang="LID4096" dirty="0"/>
          </a:p>
        </p:txBody>
      </p:sp>
      <p:sp>
        <p:nvSpPr>
          <p:cNvPr id="4" name="Slide Number Placeholder 3"/>
          <p:cNvSpPr>
            <a:spLocks noGrp="1"/>
          </p:cNvSpPr>
          <p:nvPr>
            <p:ph type="sldNum" sz="quarter" idx="5"/>
          </p:nvPr>
        </p:nvSpPr>
        <p:spPr/>
        <p:txBody>
          <a:bodyPr/>
          <a:lstStyle/>
          <a:p>
            <a:fld id="{DA3918E3-E1BC-4B38-982C-E3426A8193D2}" type="slidenum">
              <a:rPr lang="en-CA" smtClean="0"/>
              <a:t>61</a:t>
            </a:fld>
            <a:endParaRPr lang="en-CA"/>
          </a:p>
        </p:txBody>
      </p:sp>
    </p:spTree>
    <p:extLst>
      <p:ext uri="{BB962C8B-B14F-4D97-AF65-F5344CB8AC3E}">
        <p14:creationId xmlns:p14="http://schemas.microsoft.com/office/powerpoint/2010/main" val="17456436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kern="1200" dirty="0">
                <a:solidFill>
                  <a:schemeClr val="tx1"/>
                </a:solidFill>
                <a:effectLst/>
                <a:latin typeface="+mn-lt"/>
                <a:ea typeface="+mn-ea"/>
                <a:cs typeface="+mn-cs"/>
              </a:rPr>
              <a:t>Version 1.5 of the system has been developed to repair bug fixes and improve</a:t>
            </a:r>
          </a:p>
          <a:p>
            <a:r>
              <a:rPr lang="en-CA" sz="1200" kern="1200" dirty="0">
                <a:solidFill>
                  <a:schemeClr val="tx1"/>
                </a:solidFill>
                <a:effectLst/>
                <a:latin typeface="+mn-lt"/>
                <a:ea typeface="+mn-ea"/>
                <a:cs typeface="+mn-cs"/>
              </a:rPr>
              <a:t>the performance of the first release of the system. It is the basis of the second</a:t>
            </a:r>
          </a:p>
          <a:p>
            <a:r>
              <a:rPr lang="en-CA" sz="1200" kern="1200" dirty="0">
                <a:solidFill>
                  <a:schemeClr val="tx1"/>
                </a:solidFill>
                <a:effectLst/>
                <a:latin typeface="+mn-lt"/>
                <a:ea typeface="+mn-ea"/>
                <a:cs typeface="+mn-cs"/>
              </a:rPr>
              <a:t>system release (R1.1).</a:t>
            </a:r>
          </a:p>
          <a:p>
            <a:r>
              <a:rPr lang="en-CA" sz="1200" kern="1200" dirty="0">
                <a:solidFill>
                  <a:schemeClr val="tx1"/>
                </a:solidFill>
                <a:effectLst/>
                <a:latin typeface="+mn-lt"/>
                <a:ea typeface="+mn-ea"/>
                <a:cs typeface="+mn-cs"/>
              </a:rPr>
              <a:t>2. Version 2.4 is being tested with a view to it becoming release 2.0 of the system. No new features are being added at this stage.</a:t>
            </a:r>
          </a:p>
          <a:p>
            <a:r>
              <a:rPr lang="en-CA" sz="1200" kern="1200" dirty="0">
                <a:solidFill>
                  <a:schemeClr val="tx1"/>
                </a:solidFill>
                <a:effectLst/>
                <a:latin typeface="+mn-lt"/>
                <a:ea typeface="+mn-ea"/>
                <a:cs typeface="+mn-cs"/>
              </a:rPr>
              <a:t>3. Version 3 is a development system where new features are being added in</a:t>
            </a:r>
          </a:p>
          <a:p>
            <a:r>
              <a:rPr lang="en-CA" sz="1200" kern="1200" dirty="0">
                <a:solidFill>
                  <a:schemeClr val="tx1"/>
                </a:solidFill>
                <a:effectLst/>
                <a:latin typeface="+mn-lt"/>
                <a:ea typeface="+mn-ea"/>
                <a:cs typeface="+mn-cs"/>
              </a:rPr>
              <a:t>response to change requests from customers and the development team. This</a:t>
            </a:r>
          </a:p>
          <a:p>
            <a:r>
              <a:rPr lang="en-CA" sz="1200" kern="1200" dirty="0">
                <a:solidFill>
                  <a:schemeClr val="tx1"/>
                </a:solidFill>
                <a:effectLst/>
                <a:latin typeface="+mn-lt"/>
                <a:ea typeface="+mn-ea"/>
                <a:cs typeface="+mn-cs"/>
              </a:rPr>
              <a:t>will eventually be released as release 3.0.</a:t>
            </a:r>
          </a:p>
          <a:p>
            <a:endParaRPr lang="en-US" dirty="0"/>
          </a:p>
        </p:txBody>
      </p:sp>
      <p:sp>
        <p:nvSpPr>
          <p:cNvPr id="4" name="Slide Number Placeholder 3"/>
          <p:cNvSpPr>
            <a:spLocks noGrp="1"/>
          </p:cNvSpPr>
          <p:nvPr>
            <p:ph type="sldNum" sz="quarter" idx="5"/>
          </p:nvPr>
        </p:nvSpPr>
        <p:spPr/>
        <p:txBody>
          <a:bodyPr/>
          <a:lstStyle/>
          <a:p>
            <a:fld id="{DA3918E3-E1BC-4B38-982C-E3426A8193D2}" type="slidenum">
              <a:rPr lang="en-CA" smtClean="0"/>
              <a:t>6</a:t>
            </a:fld>
            <a:endParaRPr lang="en-CA"/>
          </a:p>
        </p:txBody>
      </p:sp>
    </p:spTree>
    <p:extLst>
      <p:ext uri="{BB962C8B-B14F-4D97-AF65-F5344CB8AC3E}">
        <p14:creationId xmlns:p14="http://schemas.microsoft.com/office/powerpoint/2010/main" val="41061936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Manintain</a:t>
            </a:r>
            <a:r>
              <a:rPr lang="en-US" dirty="0"/>
              <a:t> different branch for different working system. Even the same component needs different configuration </a:t>
            </a:r>
            <a:endParaRPr lang="LID4096" dirty="0"/>
          </a:p>
        </p:txBody>
      </p:sp>
      <p:sp>
        <p:nvSpPr>
          <p:cNvPr id="4" name="Slide Number Placeholder 3"/>
          <p:cNvSpPr>
            <a:spLocks noGrp="1"/>
          </p:cNvSpPr>
          <p:nvPr>
            <p:ph type="sldNum" sz="quarter" idx="5"/>
          </p:nvPr>
        </p:nvSpPr>
        <p:spPr/>
        <p:txBody>
          <a:bodyPr/>
          <a:lstStyle/>
          <a:p>
            <a:fld id="{DA3918E3-E1BC-4B38-982C-E3426A8193D2}" type="slidenum">
              <a:rPr lang="en-CA" smtClean="0"/>
              <a:t>7</a:t>
            </a:fld>
            <a:endParaRPr lang="en-CA"/>
          </a:p>
        </p:txBody>
      </p:sp>
    </p:spTree>
    <p:extLst>
      <p:ext uri="{BB962C8B-B14F-4D97-AF65-F5344CB8AC3E}">
        <p14:creationId xmlns:p14="http://schemas.microsoft.com/office/powerpoint/2010/main" val="510447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Bug fix could be in many applications: bug repair.</a:t>
            </a:r>
            <a:endParaRPr lang="LID4096" dirty="0"/>
          </a:p>
        </p:txBody>
      </p:sp>
      <p:sp>
        <p:nvSpPr>
          <p:cNvPr id="4" name="Slide Number Placeholder 3"/>
          <p:cNvSpPr>
            <a:spLocks noGrp="1"/>
          </p:cNvSpPr>
          <p:nvPr>
            <p:ph type="sldNum" sz="quarter" idx="5"/>
          </p:nvPr>
        </p:nvSpPr>
        <p:spPr/>
        <p:txBody>
          <a:bodyPr/>
          <a:lstStyle/>
          <a:p>
            <a:fld id="{DA3918E3-E1BC-4B38-982C-E3426A8193D2}" type="slidenum">
              <a:rPr lang="en-CA" smtClean="0"/>
              <a:t>13</a:t>
            </a:fld>
            <a:endParaRPr lang="en-CA"/>
          </a:p>
        </p:txBody>
      </p:sp>
    </p:spTree>
    <p:extLst>
      <p:ext uri="{BB962C8B-B14F-4D97-AF65-F5344CB8AC3E}">
        <p14:creationId xmlns:p14="http://schemas.microsoft.com/office/powerpoint/2010/main" val="38594747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Baselines may be specified using a configuration language, which allows you to define what components are included in a version of a particular system. </a:t>
            </a:r>
            <a:endParaRPr lang="en-GB" dirty="0"/>
          </a:p>
          <a:p>
            <a:endParaRPr lang="en-US" dirty="0"/>
          </a:p>
          <a:p>
            <a:r>
              <a:rPr lang="en-US" dirty="0"/>
              <a:t>Baselines are important because you often have to recreate a specific version of a complete system. </a:t>
            </a:r>
          </a:p>
          <a:p>
            <a:pPr lvl="1"/>
            <a:r>
              <a:rPr lang="en-US" dirty="0"/>
              <a:t>For example, a product line may be instantiated so that there are individual system versions for different customers. You may have to recreate the version delivered to a specific customer if, for example, that customer reports bugs in their system that have to be repaired. </a:t>
            </a:r>
          </a:p>
          <a:p>
            <a:endParaRPr lang="en-US" dirty="0"/>
          </a:p>
        </p:txBody>
      </p:sp>
      <p:sp>
        <p:nvSpPr>
          <p:cNvPr id="4" name="Slide Number Placeholder 3"/>
          <p:cNvSpPr>
            <a:spLocks noGrp="1"/>
          </p:cNvSpPr>
          <p:nvPr>
            <p:ph type="sldNum" sz="quarter" idx="5"/>
          </p:nvPr>
        </p:nvSpPr>
        <p:spPr/>
        <p:txBody>
          <a:bodyPr/>
          <a:lstStyle/>
          <a:p>
            <a:fld id="{DA3918E3-E1BC-4B38-982C-E3426A8193D2}" type="slidenum">
              <a:rPr lang="en-CA" smtClean="0"/>
              <a:t>18</a:t>
            </a:fld>
            <a:endParaRPr lang="en-CA"/>
          </a:p>
        </p:txBody>
      </p:sp>
    </p:spTree>
    <p:extLst>
      <p:ext uri="{BB962C8B-B14F-4D97-AF65-F5344CB8AC3E}">
        <p14:creationId xmlns:p14="http://schemas.microsoft.com/office/powerpoint/2010/main" val="39532993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Manintain</a:t>
            </a:r>
            <a:r>
              <a:rPr lang="en-US" dirty="0"/>
              <a:t> different branch for different working system. Even the same component needs different configuration </a:t>
            </a:r>
            <a:endParaRPr lang="LID4096" dirty="0"/>
          </a:p>
        </p:txBody>
      </p:sp>
      <p:sp>
        <p:nvSpPr>
          <p:cNvPr id="4" name="Slide Number Placeholder 3"/>
          <p:cNvSpPr>
            <a:spLocks noGrp="1"/>
          </p:cNvSpPr>
          <p:nvPr>
            <p:ph type="sldNum" sz="quarter" idx="5"/>
          </p:nvPr>
        </p:nvSpPr>
        <p:spPr/>
        <p:txBody>
          <a:bodyPr/>
          <a:lstStyle/>
          <a:p>
            <a:fld id="{DA3918E3-E1BC-4B38-982C-E3426A8193D2}" type="slidenum">
              <a:rPr lang="en-CA" smtClean="0"/>
              <a:t>20</a:t>
            </a:fld>
            <a:endParaRPr lang="en-CA"/>
          </a:p>
        </p:txBody>
      </p:sp>
    </p:spTree>
    <p:extLst>
      <p:ext uri="{BB962C8B-B14F-4D97-AF65-F5344CB8AC3E}">
        <p14:creationId xmlns:p14="http://schemas.microsoft.com/office/powerpoint/2010/main" val="16485812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dirty="0" err="1">
                <a:solidFill>
                  <a:srgbClr val="5F6368"/>
                </a:solidFill>
                <a:effectLst/>
                <a:latin typeface="arial" panose="020B0604020202020204" pitchFamily="34" charset="0"/>
              </a:rPr>
              <a:t>Browserify</a:t>
            </a:r>
            <a:r>
              <a:rPr lang="en-US" b="0" i="0" dirty="0">
                <a:solidFill>
                  <a:srgbClr val="4D5156"/>
                </a:solidFill>
                <a:effectLst/>
                <a:latin typeface="arial" panose="020B0604020202020204" pitchFamily="34" charset="0"/>
              </a:rPr>
              <a:t> is an open-source JavaScript bundler tool that allows developers to write and use Node.js-style modules that compile for use in the browser.</a:t>
            </a:r>
          </a:p>
          <a:p>
            <a:endParaRPr lang="en-US" b="0" i="0" dirty="0">
              <a:solidFill>
                <a:srgbClr val="4D5156"/>
              </a:solidFill>
              <a:effectLst/>
              <a:latin typeface="arial" panose="020B0604020202020204" pitchFamily="34" charset="0"/>
            </a:endParaRPr>
          </a:p>
          <a:p>
            <a:r>
              <a:rPr lang="en-US" b="1" i="0" dirty="0" err="1">
                <a:solidFill>
                  <a:srgbClr val="5F6368"/>
                </a:solidFill>
                <a:effectLst/>
                <a:latin typeface="arial" panose="020B0604020202020204" pitchFamily="34" charset="0"/>
              </a:rPr>
              <a:t>npm</a:t>
            </a:r>
            <a:r>
              <a:rPr lang="en-US" b="0" i="0" dirty="0">
                <a:solidFill>
                  <a:srgbClr val="4D5156"/>
                </a:solidFill>
                <a:effectLst/>
                <a:latin typeface="arial" panose="020B0604020202020204" pitchFamily="34" charset="0"/>
              </a:rPr>
              <a:t> is the default package manager for the JavaScript runtime environment Node.js. </a:t>
            </a:r>
            <a:endParaRPr lang="LID4096" dirty="0"/>
          </a:p>
        </p:txBody>
      </p:sp>
      <p:sp>
        <p:nvSpPr>
          <p:cNvPr id="4" name="Slide Number Placeholder 3"/>
          <p:cNvSpPr>
            <a:spLocks noGrp="1"/>
          </p:cNvSpPr>
          <p:nvPr>
            <p:ph type="sldNum" sz="quarter" idx="5"/>
          </p:nvPr>
        </p:nvSpPr>
        <p:spPr/>
        <p:txBody>
          <a:bodyPr/>
          <a:lstStyle/>
          <a:p>
            <a:fld id="{DA3918E3-E1BC-4B38-982C-E3426A8193D2}" type="slidenum">
              <a:rPr lang="en-CA" smtClean="0"/>
              <a:t>22</a:t>
            </a:fld>
            <a:endParaRPr lang="en-CA"/>
          </a:p>
        </p:txBody>
      </p:sp>
    </p:spTree>
    <p:extLst>
      <p:ext uri="{BB962C8B-B14F-4D97-AF65-F5344CB8AC3E}">
        <p14:creationId xmlns:p14="http://schemas.microsoft.com/office/powerpoint/2010/main" val="6322494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3918E3-E1BC-4B38-982C-E3426A8193D2}" type="slidenum">
              <a:rPr lang="en-CA" smtClean="0"/>
              <a:t>42</a:t>
            </a:fld>
            <a:endParaRPr lang="en-CA"/>
          </a:p>
        </p:txBody>
      </p:sp>
    </p:spTree>
    <p:extLst>
      <p:ext uri="{BB962C8B-B14F-4D97-AF65-F5344CB8AC3E}">
        <p14:creationId xmlns:p14="http://schemas.microsoft.com/office/powerpoint/2010/main" val="7486637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kern="1200" dirty="0">
                <a:solidFill>
                  <a:schemeClr val="tx1"/>
                </a:solidFill>
                <a:effectLst/>
                <a:latin typeface="+mn-lt"/>
                <a:ea typeface="+mn-ea"/>
                <a:cs typeface="+mn-cs"/>
              </a:rPr>
              <a:t>The shaded boxes represent earlier versions of a component that</a:t>
            </a:r>
          </a:p>
          <a:p>
            <a:r>
              <a:rPr lang="en-CA" sz="1200" kern="1200" dirty="0">
                <a:solidFill>
                  <a:schemeClr val="tx1"/>
                </a:solidFill>
                <a:effectLst/>
                <a:latin typeface="+mn-lt"/>
                <a:ea typeface="+mn-ea"/>
                <a:cs typeface="+mn-cs"/>
              </a:rPr>
              <a:t>are automatically re-created from the most recent component version. </a:t>
            </a:r>
          </a:p>
          <a:p>
            <a:r>
              <a:rPr lang="en-CA" sz="1200" kern="1200" dirty="0">
                <a:solidFill>
                  <a:schemeClr val="tx1"/>
                </a:solidFill>
                <a:effectLst/>
                <a:latin typeface="+mn-lt"/>
                <a:ea typeface="+mn-ea"/>
                <a:cs typeface="+mn-cs"/>
              </a:rPr>
              <a:t>Deltas are usually stored as lists of changed lines.</a:t>
            </a:r>
          </a:p>
          <a:p>
            <a:endParaRPr lang="en-US" dirty="0"/>
          </a:p>
        </p:txBody>
      </p:sp>
      <p:sp>
        <p:nvSpPr>
          <p:cNvPr id="4" name="Slide Number Placeholder 3"/>
          <p:cNvSpPr>
            <a:spLocks noGrp="1"/>
          </p:cNvSpPr>
          <p:nvPr>
            <p:ph type="sldNum" sz="quarter" idx="5"/>
          </p:nvPr>
        </p:nvSpPr>
        <p:spPr/>
        <p:txBody>
          <a:bodyPr/>
          <a:lstStyle/>
          <a:p>
            <a:fld id="{DA3918E3-E1BC-4B38-982C-E3426A8193D2}" type="slidenum">
              <a:rPr lang="en-CA" smtClean="0"/>
              <a:t>43</a:t>
            </a:fld>
            <a:endParaRPr lang="en-CA"/>
          </a:p>
        </p:txBody>
      </p:sp>
    </p:spTree>
    <p:extLst>
      <p:ext uri="{BB962C8B-B14F-4D97-AF65-F5344CB8AC3E}">
        <p14:creationId xmlns:p14="http://schemas.microsoft.com/office/powerpoint/2010/main" val="41188700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9144000" cy="3327083"/>
          </a:xfrm>
        </p:spPr>
        <p:txBody>
          <a:bodyPr anchor="b"/>
          <a:lstStyle>
            <a:lvl1pPr algn="l">
              <a:defRPr sz="6000" b="1" i="0">
                <a:latin typeface="Gill Sans" panose="020B0502020104020203" pitchFamily="34" charset="-79"/>
                <a:cs typeface="Gill Sans" panose="020B0502020104020203" pitchFamily="34" charset="-79"/>
              </a:defRPr>
            </a:lvl1pPr>
          </a:lstStyle>
          <a:p>
            <a:r>
              <a:rPr lang="en-US" dirty="0"/>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l">
              <a:buNone/>
              <a:defRPr sz="2400" b="0" i="0">
                <a:latin typeface="Gill Sans" panose="020B0502020104020203" pitchFamily="34" charset="-79"/>
                <a:cs typeface="Gill Sans" panose="020B0502020104020203" pitchFamily="34" charset="-79"/>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p:cNvSpPr>
            <a:spLocks noGrp="1"/>
          </p:cNvSpPr>
          <p:nvPr>
            <p:ph type="dt" sz="half" idx="10"/>
          </p:nvPr>
        </p:nvSpPr>
        <p:spPr/>
        <p:txBody>
          <a:bodyPr/>
          <a:lstStyle/>
          <a:p>
            <a:fld id="{CCF11763-19CA-794A-8899-82874C00DC0F}" type="datetime1">
              <a:rPr lang="en-CA" smtClean="0"/>
              <a:t>2023-09-12</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7991436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89076D8-B5C4-B748-85A4-40BE35F8DB41}" type="datetime1">
              <a:rPr lang="en-CA" smtClean="0"/>
              <a:t>2023-09-12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D6CE68-A2D0-4148-AD8B-3294DC4CB750}" type="slidenum">
              <a:rPr lang="en-US" smtClean="0"/>
              <a:t>‹#›</a:t>
            </a:fld>
            <a:endParaRPr lang="en-US"/>
          </a:p>
        </p:txBody>
      </p:sp>
    </p:spTree>
    <p:extLst>
      <p:ext uri="{BB962C8B-B14F-4D97-AF65-F5344CB8AC3E}">
        <p14:creationId xmlns:p14="http://schemas.microsoft.com/office/powerpoint/2010/main" val="11530356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89EE827-39F7-8F44-B5EF-6459EEA5BA11}" type="datetime1">
              <a:rPr lang="en-CA" smtClean="0"/>
              <a:t>2023-09-12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D6CE68-A2D0-4148-AD8B-3294DC4CB750}" type="slidenum">
              <a:rPr lang="en-US" smtClean="0"/>
              <a:t>‹#›</a:t>
            </a:fld>
            <a:endParaRPr lang="en-US"/>
          </a:p>
        </p:txBody>
      </p:sp>
    </p:spTree>
    <p:extLst>
      <p:ext uri="{BB962C8B-B14F-4D97-AF65-F5344CB8AC3E}">
        <p14:creationId xmlns:p14="http://schemas.microsoft.com/office/powerpoint/2010/main" val="6896476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179" name="Shape 179"/>
          <p:cNvSpPr>
            <a:spLocks noGrp="1"/>
          </p:cNvSpPr>
          <p:nvPr>
            <p:ph type="title"/>
          </p:nvPr>
        </p:nvSpPr>
        <p:spPr>
          <a:prstGeom prst="rect">
            <a:avLst/>
          </a:prstGeom>
        </p:spPr>
        <p:txBody>
          <a:bodyPr/>
          <a:lstStyle/>
          <a:p>
            <a:r>
              <a:t>Title Text</a:t>
            </a:r>
          </a:p>
        </p:txBody>
      </p:sp>
      <p:sp>
        <p:nvSpPr>
          <p:cNvPr id="180" name="Shape 180"/>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81" name="Shape 181"/>
          <p:cNvSpPr>
            <a:spLocks noGrp="1"/>
          </p:cNvSpPr>
          <p:nvPr>
            <p:ph type="sldNum" sz="quarter" idx="2"/>
          </p:nvPr>
        </p:nvSpPr>
        <p:spPr>
          <a:xfrm>
            <a:off x="8795671" y="6514207"/>
            <a:ext cx="259104" cy="267891"/>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43848121"/>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9144000" cy="1551792"/>
          </a:xfrm>
        </p:spPr>
        <p:txBody>
          <a:bodyPr lIns="720000" rIns="720000"/>
          <a:lstStyle>
            <a:lvl1pPr algn="l">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76DD2B4-12C2-E846-93D3-E9AB5E7B83FF}" type="datetime1">
              <a:rPr lang="en-CA" smtClean="0"/>
              <a:t>2023-09-12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D6CE68-A2D0-4148-AD8B-3294DC4CB750}" type="slidenum">
              <a:rPr lang="en-US" smtClean="0"/>
              <a:t>‹#›</a:t>
            </a:fld>
            <a:endParaRPr lang="en-US" dirty="0"/>
          </a:p>
        </p:txBody>
      </p:sp>
    </p:spTree>
    <p:extLst>
      <p:ext uri="{BB962C8B-B14F-4D97-AF65-F5344CB8AC3E}">
        <p14:creationId xmlns:p14="http://schemas.microsoft.com/office/powerpoint/2010/main" val="19320490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dirty="0"/>
              <a:t>Click to edit Master title style</a:t>
            </a:r>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8CFE7A1-6388-AA41-8972-B0D33DEEEC75}" type="datetime1">
              <a:rPr lang="en-CA" smtClean="0"/>
              <a:t>2023-09-12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D6CE68-A2D0-4148-AD8B-3294DC4CB750}" type="slidenum">
              <a:rPr lang="en-US" smtClean="0"/>
              <a:t>‹#›</a:t>
            </a:fld>
            <a:endParaRPr lang="en-US"/>
          </a:p>
        </p:txBody>
      </p:sp>
    </p:spTree>
    <p:extLst>
      <p:ext uri="{BB962C8B-B14F-4D97-AF65-F5344CB8AC3E}">
        <p14:creationId xmlns:p14="http://schemas.microsoft.com/office/powerpoint/2010/main" val="6024869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628650" y="1825625"/>
            <a:ext cx="38862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00C2DEC-5EFF-2B46-9165-3B30B76B2E74}" type="datetime1">
              <a:rPr lang="en-CA" smtClean="0"/>
              <a:t>2023-09-12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6D6CE68-A2D0-4148-AD8B-3294DC4CB750}" type="slidenum">
              <a:rPr lang="en-US" smtClean="0"/>
              <a:t>‹#›</a:t>
            </a:fld>
            <a:endParaRPr lang="en-US"/>
          </a:p>
        </p:txBody>
      </p:sp>
    </p:spTree>
    <p:extLst>
      <p:ext uri="{BB962C8B-B14F-4D97-AF65-F5344CB8AC3E}">
        <p14:creationId xmlns:p14="http://schemas.microsoft.com/office/powerpoint/2010/main" val="15565495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dirty="0"/>
              <a:t>Click to edit Master title style</a:t>
            </a:r>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9607AA8-751C-C04A-8A75-B88688DFA2CC}" type="datetime1">
              <a:rPr lang="en-CA" smtClean="0"/>
              <a:t>2023-09-12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6D6CE68-A2D0-4148-AD8B-3294DC4CB750}" type="slidenum">
              <a:rPr lang="en-US" smtClean="0"/>
              <a:t>‹#›</a:t>
            </a:fld>
            <a:endParaRPr lang="en-US"/>
          </a:p>
        </p:txBody>
      </p:sp>
    </p:spTree>
    <p:extLst>
      <p:ext uri="{BB962C8B-B14F-4D97-AF65-F5344CB8AC3E}">
        <p14:creationId xmlns:p14="http://schemas.microsoft.com/office/powerpoint/2010/main" val="2305920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1A67FAB-2599-B34D-9AE6-D1590F6E18EA}" type="datetime1">
              <a:rPr lang="en-CA" smtClean="0"/>
              <a:t>2023-09-12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6D6CE68-A2D0-4148-AD8B-3294DC4CB750}" type="slidenum">
              <a:rPr lang="en-US" smtClean="0"/>
              <a:t>‹#›</a:t>
            </a:fld>
            <a:endParaRPr lang="en-US"/>
          </a:p>
        </p:txBody>
      </p:sp>
    </p:spTree>
    <p:extLst>
      <p:ext uri="{BB962C8B-B14F-4D97-AF65-F5344CB8AC3E}">
        <p14:creationId xmlns:p14="http://schemas.microsoft.com/office/powerpoint/2010/main" val="22076729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B2A0B47-AD2A-604B-9D53-0BB27974C3A4}" type="datetime1">
              <a:rPr lang="en-CA" smtClean="0"/>
              <a:t>2023-09-12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6D6CE68-A2D0-4148-AD8B-3294DC4CB750}" type="slidenum">
              <a:rPr lang="en-US" smtClean="0"/>
              <a:t>‹#›</a:t>
            </a:fld>
            <a:endParaRPr lang="en-US" dirty="0"/>
          </a:p>
        </p:txBody>
      </p:sp>
    </p:spTree>
    <p:extLst>
      <p:ext uri="{BB962C8B-B14F-4D97-AF65-F5344CB8AC3E}">
        <p14:creationId xmlns:p14="http://schemas.microsoft.com/office/powerpoint/2010/main" val="36501474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7AC13D0-2B3A-F54A-AF52-11556EB49775}" type="datetime1">
              <a:rPr lang="en-CA" smtClean="0"/>
              <a:t>2023-09-12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6D6CE68-A2D0-4148-AD8B-3294DC4CB750}" type="slidenum">
              <a:rPr lang="en-US" smtClean="0"/>
              <a:t>‹#›</a:t>
            </a:fld>
            <a:endParaRPr lang="en-US"/>
          </a:p>
        </p:txBody>
      </p:sp>
    </p:spTree>
    <p:extLst>
      <p:ext uri="{BB962C8B-B14F-4D97-AF65-F5344CB8AC3E}">
        <p14:creationId xmlns:p14="http://schemas.microsoft.com/office/powerpoint/2010/main" val="5995626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E148E01-CE61-8244-8761-D1A8280647A6}" type="datetime1">
              <a:rPr lang="en-CA" smtClean="0"/>
              <a:t>2023-09-12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6D6CE68-A2D0-4148-AD8B-3294DC4CB750}" type="slidenum">
              <a:rPr lang="en-US" smtClean="0"/>
              <a:t>‹#›</a:t>
            </a:fld>
            <a:endParaRPr lang="en-US"/>
          </a:p>
        </p:txBody>
      </p:sp>
    </p:spTree>
    <p:extLst>
      <p:ext uri="{BB962C8B-B14F-4D97-AF65-F5344CB8AC3E}">
        <p14:creationId xmlns:p14="http://schemas.microsoft.com/office/powerpoint/2010/main" val="15307953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1"/>
            <a:ext cx="9144000" cy="1551792"/>
          </a:xfrm>
          <a:prstGeom prst="rect">
            <a:avLst/>
          </a:prstGeom>
          <a:noFill/>
        </p:spPr>
        <p:txBody>
          <a:bodyPr vert="horz" lIns="720000" tIns="180000" rIns="720000" bIns="180000" rtlCol="0" anchor="ctr">
            <a:normAutofit/>
          </a:bodyPr>
          <a:lstStyle/>
          <a:p>
            <a:r>
              <a:rPr lang="en-US" dirty="0"/>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14A2BB2-3764-F946-B2F2-42C2C88D01A5}" type="datetime1">
              <a:rPr lang="en-CA" smtClean="0"/>
              <a:t>2023-09-12</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7779480" y="6097523"/>
            <a:ext cx="1078770" cy="623953"/>
          </a:xfrm>
          <a:prstGeom prst="rect">
            <a:avLst/>
          </a:prstGeom>
        </p:spPr>
        <p:txBody>
          <a:bodyPr vert="horz" lIns="91440" tIns="45720" rIns="91440" bIns="45720" rtlCol="0" anchor="ctr"/>
          <a:lstStyle>
            <a:lvl1pPr algn="r">
              <a:defRPr sz="1800">
                <a:solidFill>
                  <a:schemeClr val="tx1"/>
                </a:solidFill>
                <a:latin typeface="Helvetica" panose="020B0604020202020204" pitchFamily="34" charset="0"/>
                <a:cs typeface="Helvetica" panose="020B0604020202020204" pitchFamily="34" charset="0"/>
              </a:defRPr>
            </a:lvl1pPr>
          </a:lstStyle>
          <a:p>
            <a:fld id="{16D6CE68-A2D0-4148-AD8B-3294DC4CB750}" type="slidenum">
              <a:rPr lang="en-US" smtClean="0"/>
              <a:pPr/>
              <a:t>‹#›</a:t>
            </a:fld>
            <a:endParaRPr lang="en-US" dirty="0"/>
          </a:p>
        </p:txBody>
      </p:sp>
    </p:spTree>
    <p:extLst>
      <p:ext uri="{BB962C8B-B14F-4D97-AF65-F5344CB8AC3E}">
        <p14:creationId xmlns:p14="http://schemas.microsoft.com/office/powerpoint/2010/main" val="15030873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Lst>
  <p:hf hdr="0" ftr="0" dt="0"/>
  <p:txStyles>
    <p:titleStyle>
      <a:lvl1pPr algn="l" defTabSz="914400" rtl="0" eaLnBrk="1" latinLnBrk="0" hangingPunct="1">
        <a:lnSpc>
          <a:spcPct val="90000"/>
        </a:lnSpc>
        <a:spcBef>
          <a:spcPct val="0"/>
        </a:spcBef>
        <a:buNone/>
        <a:defRPr sz="4400" b="1" i="0" kern="1200">
          <a:solidFill>
            <a:srgbClr val="C00000"/>
          </a:solidFill>
          <a:latin typeface="Gill Sans SemiBold" panose="020B0502020104020203" pitchFamily="34" charset="-79"/>
          <a:ea typeface="+mj-ea"/>
          <a:cs typeface="Gill Sans SemiBold" panose="020B0502020104020203" pitchFamily="34" charset="-79"/>
        </a:defRPr>
      </a:lvl1pPr>
    </p:titleStyle>
    <p:bodyStyle>
      <a:lvl1pPr marL="228600" indent="-228600" algn="l" defTabSz="914400" rtl="0" eaLnBrk="1" latinLnBrk="0" hangingPunct="1">
        <a:lnSpc>
          <a:spcPct val="90000"/>
        </a:lnSpc>
        <a:spcBef>
          <a:spcPts val="1000"/>
        </a:spcBef>
        <a:buFont typeface="Wingdings" pitchFamily="2" charset="2"/>
        <a:buChar char="§"/>
        <a:defRPr sz="2800" b="0" i="0" kern="1200">
          <a:solidFill>
            <a:schemeClr val="tx1"/>
          </a:solidFill>
          <a:latin typeface="Gill Sans" panose="020B0502020104020203" pitchFamily="34" charset="-79"/>
          <a:ea typeface="+mn-ea"/>
          <a:cs typeface="Gill Sans" panose="020B0502020104020203" pitchFamily="34" charset="-79"/>
        </a:defRPr>
      </a:lvl1pPr>
      <a:lvl2pPr marL="685800" indent="-228600" algn="l" defTabSz="914400" rtl="0" eaLnBrk="1" latinLnBrk="0" hangingPunct="1">
        <a:lnSpc>
          <a:spcPct val="90000"/>
        </a:lnSpc>
        <a:spcBef>
          <a:spcPts val="500"/>
        </a:spcBef>
        <a:buFont typeface="Wingdings" pitchFamily="2" charset="2"/>
        <a:buChar char="§"/>
        <a:defRPr sz="2400" b="0" i="0" kern="1200">
          <a:solidFill>
            <a:schemeClr val="tx1"/>
          </a:solidFill>
          <a:latin typeface="Gill Sans" panose="020B0502020104020203" pitchFamily="34" charset="-79"/>
          <a:ea typeface="+mn-ea"/>
          <a:cs typeface="Gill Sans" panose="020B0502020104020203" pitchFamily="34" charset="-79"/>
        </a:defRPr>
      </a:lvl2pPr>
      <a:lvl3pPr marL="1143000" indent="-228600" algn="l" defTabSz="914400" rtl="0" eaLnBrk="1" latinLnBrk="0" hangingPunct="1">
        <a:lnSpc>
          <a:spcPct val="90000"/>
        </a:lnSpc>
        <a:spcBef>
          <a:spcPts val="500"/>
        </a:spcBef>
        <a:buFont typeface="Wingdings" pitchFamily="2" charset="2"/>
        <a:buChar char="§"/>
        <a:defRPr sz="2000" b="0" i="0" kern="1200">
          <a:solidFill>
            <a:schemeClr val="tx1"/>
          </a:solidFill>
          <a:latin typeface="Gill Sans" panose="020B0502020104020203" pitchFamily="34" charset="-79"/>
          <a:ea typeface="+mn-ea"/>
          <a:cs typeface="Gill Sans" panose="020B0502020104020203" pitchFamily="34" charset="-79"/>
        </a:defRPr>
      </a:lvl3pPr>
      <a:lvl4pPr marL="1600200" indent="-228600" algn="l" defTabSz="914400" rtl="0" eaLnBrk="1" latinLnBrk="0" hangingPunct="1">
        <a:lnSpc>
          <a:spcPct val="90000"/>
        </a:lnSpc>
        <a:spcBef>
          <a:spcPts val="500"/>
        </a:spcBef>
        <a:buFont typeface="Wingdings" pitchFamily="2" charset="2"/>
        <a:buChar char="§"/>
        <a:defRPr sz="1800" b="0" i="0" kern="1200">
          <a:solidFill>
            <a:schemeClr val="tx1"/>
          </a:solidFill>
          <a:latin typeface="Gill Sans" panose="020B0502020104020203" pitchFamily="34" charset="-79"/>
          <a:ea typeface="+mn-ea"/>
          <a:cs typeface="Gill Sans" panose="020B0502020104020203" pitchFamily="34" charset="-79"/>
        </a:defRPr>
      </a:lvl4pPr>
      <a:lvl5pPr marL="2057400" indent="-228600" algn="l" defTabSz="914400" rtl="0" eaLnBrk="1" latinLnBrk="0" hangingPunct="1">
        <a:lnSpc>
          <a:spcPct val="90000"/>
        </a:lnSpc>
        <a:spcBef>
          <a:spcPts val="500"/>
        </a:spcBef>
        <a:buFont typeface="Wingdings" pitchFamily="2" charset="2"/>
        <a:buChar char="§"/>
        <a:defRPr sz="1800" b="0" i="0" kern="1200">
          <a:solidFill>
            <a:schemeClr val="tx1"/>
          </a:solidFill>
          <a:latin typeface="Gill Sans" panose="020B0502020104020203" pitchFamily="34" charset="-79"/>
          <a:ea typeface="+mn-ea"/>
          <a:cs typeface="Gill Sans" panose="020B0502020104020203" pitchFamily="34" charset="-79"/>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customXml" Target="../ink/ink4.xml"/><Relationship Id="rId3" Type="http://schemas.openxmlformats.org/officeDocument/2006/relationships/image" Target="../media/image4.png"/><Relationship Id="rId7" Type="http://schemas.openxmlformats.org/officeDocument/2006/relationships/customXml" Target="../ink/ink3.xml"/><Relationship Id="rId12"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customXml" Target="../ink/ink2.xml"/><Relationship Id="rId11" Type="http://schemas.openxmlformats.org/officeDocument/2006/relationships/customXml" Target="../ink/ink7.xml"/><Relationship Id="rId5" Type="http://schemas.openxmlformats.org/officeDocument/2006/relationships/image" Target="../media/image14.png"/><Relationship Id="rId10" Type="http://schemas.openxmlformats.org/officeDocument/2006/relationships/customXml" Target="../ink/ink6.xml"/><Relationship Id="rId4" Type="http://schemas.openxmlformats.org/officeDocument/2006/relationships/customXml" Target="../ink/ink1.xml"/><Relationship Id="rId9" Type="http://schemas.openxmlformats.org/officeDocument/2006/relationships/customXml" Target="../ink/ink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2.xml"/><Relationship Id="rId4" Type="http://schemas.openxmlformats.org/officeDocument/2006/relationships/image" Target="../media/image23.jpeg"/></Relationships>
</file>

<file path=ppt/slides/_rels/slide3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image" Target="../media/image27.tif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image" Target="../media/image30.tiff"/><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2.tiff"/><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png"/><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hyperlink" Target="https://ieeexplore.ieee.org/abstract/document/7962372" TargetMode="External"/><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3" Type="http://schemas.openxmlformats.org/officeDocument/2006/relationships/hyperlink" Target="https://ieeexplore.ieee.org/abstract/document/7962372" TargetMode="External"/><Relationship Id="rId2" Type="http://schemas.openxmlformats.org/officeDocument/2006/relationships/image" Target="../media/image39.png"/><Relationship Id="rId1" Type="http://schemas.openxmlformats.org/officeDocument/2006/relationships/slideLayout" Target="../slideLayouts/slideLayout6.xml"/><Relationship Id="rId6" Type="http://schemas.openxmlformats.org/officeDocument/2006/relationships/image" Target="../media/image150.png"/><Relationship Id="rId5" Type="http://schemas.openxmlformats.org/officeDocument/2006/relationships/customXml" Target="../ink/ink8.xml"/><Relationship Id="rId4" Type="http://schemas.openxmlformats.org/officeDocument/2006/relationships/image" Target="../media/image40.png"/></Relationships>
</file>

<file path=ppt/slides/_rels/slide58.xml.rels><?xml version="1.0" encoding="UTF-8" standalone="yes"?>
<Relationships xmlns="http://schemas.openxmlformats.org/package/2006/relationships"><Relationship Id="rId3" Type="http://schemas.openxmlformats.org/officeDocument/2006/relationships/hyperlink" Target="https://ieeexplore.ieee.org/abstract/document/7962372" TargetMode="External"/><Relationship Id="rId2" Type="http://schemas.openxmlformats.org/officeDocument/2006/relationships/image" Target="../media/image39.png"/><Relationship Id="rId1" Type="http://schemas.openxmlformats.org/officeDocument/2006/relationships/slideLayout" Target="../slideLayouts/slideLayout6.xml"/><Relationship Id="rId6" Type="http://schemas.openxmlformats.org/officeDocument/2006/relationships/image" Target="../media/image41.png"/><Relationship Id="rId5" Type="http://schemas.openxmlformats.org/officeDocument/2006/relationships/image" Target="../media/image150.png"/><Relationship Id="rId4" Type="http://schemas.openxmlformats.org/officeDocument/2006/relationships/customXml" Target="../ink/ink9.xml"/></Relationships>
</file>

<file path=ppt/slides/_rels/slide59.xml.rels><?xml version="1.0" encoding="UTF-8" standalone="yes"?>
<Relationships xmlns="http://schemas.openxmlformats.org/package/2006/relationships"><Relationship Id="rId3" Type="http://schemas.openxmlformats.org/officeDocument/2006/relationships/hyperlink" Target="https://ieeexplore.ieee.org/abstract/document/7962372" TargetMode="External"/><Relationship Id="rId2" Type="http://schemas.openxmlformats.org/officeDocument/2006/relationships/image" Target="../media/image39.png"/><Relationship Id="rId1" Type="http://schemas.openxmlformats.org/officeDocument/2006/relationships/slideLayout" Target="../slideLayouts/slideLayout6.xml"/><Relationship Id="rId5" Type="http://schemas.openxmlformats.org/officeDocument/2006/relationships/image" Target="../media/image160.png"/><Relationship Id="rId4" Type="http://schemas.openxmlformats.org/officeDocument/2006/relationships/customXml" Target="../ink/ink10.xml"/></Relationships>
</file>

<file path=ppt/slides/_rels/slide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customXml" Target="../ink/ink11.xml"/><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180.png"/></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customXml" Target="../ink/ink12.xml"/><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240.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hyperlink" Target="https://en.wikipedia.org/wiki/Programming_style" TargetMode="External"/><Relationship Id="rId2" Type="http://schemas.openxmlformats.org/officeDocument/2006/relationships/hyperlink" Target="https://en.wikipedia.org/wiki/Programming_language" TargetMode="Externa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hyperlink" Target="https://en.wikipedia.org/wiki/Military_vehicles" TargetMode="External"/><Relationship Id="rId7" Type="http://schemas.openxmlformats.org/officeDocument/2006/relationships/image" Target="../media/image50.jpeg"/><Relationship Id="rId2" Type="http://schemas.openxmlformats.org/officeDocument/2006/relationships/hyperlink" Target="https://en.wikipedia.org/wiki/Weapon" TargetMode="External"/><Relationship Id="rId1" Type="http://schemas.openxmlformats.org/officeDocument/2006/relationships/slideLayout" Target="../slideLayouts/slideLayout4.xml"/><Relationship Id="rId6" Type="http://schemas.openxmlformats.org/officeDocument/2006/relationships/image" Target="../media/image49.jpeg"/><Relationship Id="rId5" Type="http://schemas.openxmlformats.org/officeDocument/2006/relationships/hyperlink" Target="https://en.wikipedia.org/wiki/Canal" TargetMode="External"/><Relationship Id="rId4" Type="http://schemas.openxmlformats.org/officeDocument/2006/relationships/hyperlink" Target="https://en.wikipedia.org/wiki/Industrial_engineering" TargetMode="External"/></Relationships>
</file>

<file path=ppt/slides/_rels/slide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2">
            <a:extLst>
              <a:ext uri="{FF2B5EF4-FFF2-40B4-BE49-F238E27FC236}">
                <a16:creationId xmlns:a16="http://schemas.microsoft.com/office/drawing/2014/main" id="{2BCE8B09-DC61-41D6-A436-BA5A8EE5115D}"/>
              </a:ext>
            </a:extLst>
          </p:cNvPr>
          <p:cNvSpPr>
            <a:spLocks noGrp="1" noChangeArrowheads="1"/>
          </p:cNvSpPr>
          <p:nvPr>
            <p:ph type="ctrTitle"/>
          </p:nvPr>
        </p:nvSpPr>
        <p:spPr>
          <a:xfrm>
            <a:off x="533400" y="2438400"/>
            <a:ext cx="8153400" cy="1470025"/>
          </a:xfrm>
        </p:spPr>
        <p:txBody>
          <a:bodyPr>
            <a:normAutofit fontScale="90000"/>
          </a:bodyPr>
          <a:lstStyle/>
          <a:p>
            <a:pPr algn="ctr" eaLnBrk="1" hangingPunct="1">
              <a:defRPr/>
            </a:pPr>
            <a:r>
              <a:rPr lang="en-US" sz="4800" dirty="0"/>
              <a:t>Comp 4350</a:t>
            </a:r>
            <a:br>
              <a:rPr lang="en-US" sz="4800" dirty="0"/>
            </a:br>
            <a:r>
              <a:rPr lang="en-US" sz="4800" dirty="0"/>
              <a:t>Software Engineering </a:t>
            </a:r>
            <a:r>
              <a:rPr lang="en-US" altLang="zh-CN" sz="4800" dirty="0"/>
              <a:t>II</a:t>
            </a:r>
            <a:endParaRPr lang="en-US" altLang="en-US" sz="4800" b="0" dirty="0">
              <a:ea typeface="Futura Medium" panose="020B0602020204020303" pitchFamily="34" charset="-79"/>
              <a:cs typeface="Arial" panose="020B0604020202020204" pitchFamily="34" charset="0"/>
            </a:endParaRPr>
          </a:p>
        </p:txBody>
      </p:sp>
      <p:sp>
        <p:nvSpPr>
          <p:cNvPr id="4099" name="Rectangle 1">
            <a:extLst>
              <a:ext uri="{FF2B5EF4-FFF2-40B4-BE49-F238E27FC236}">
                <a16:creationId xmlns:a16="http://schemas.microsoft.com/office/drawing/2014/main" id="{55B2CFF8-0D60-40D7-8D8C-F2DA5A62A16B}"/>
              </a:ext>
            </a:extLst>
          </p:cNvPr>
          <p:cNvSpPr>
            <a:spLocks noChangeArrowheads="1"/>
          </p:cNvSpPr>
          <p:nvPr/>
        </p:nvSpPr>
        <p:spPr bwMode="auto">
          <a:xfrm>
            <a:off x="3209864" y="4648200"/>
            <a:ext cx="27242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r>
              <a:rPr lang="en-US" altLang="en-US" sz="2400" dirty="0"/>
              <a:t>Dr. Shaowei Wang</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224258-C57B-48F7-B31B-48BE982653B5}"/>
              </a:ext>
            </a:extLst>
          </p:cNvPr>
          <p:cNvSpPr>
            <a:spLocks noGrp="1"/>
          </p:cNvSpPr>
          <p:nvPr>
            <p:ph type="title"/>
          </p:nvPr>
        </p:nvSpPr>
        <p:spPr/>
        <p:txBody>
          <a:bodyPr/>
          <a:lstStyle/>
          <a:p>
            <a:endParaRPr lang="LID4096"/>
          </a:p>
        </p:txBody>
      </p:sp>
      <p:sp>
        <p:nvSpPr>
          <p:cNvPr id="3" name="Content Placeholder 2">
            <a:extLst>
              <a:ext uri="{FF2B5EF4-FFF2-40B4-BE49-F238E27FC236}">
                <a16:creationId xmlns:a16="http://schemas.microsoft.com/office/drawing/2014/main" id="{EFD465F0-8310-4F3D-B5D2-B8F8C346BBCB}"/>
              </a:ext>
            </a:extLst>
          </p:cNvPr>
          <p:cNvSpPr>
            <a:spLocks noGrp="1"/>
          </p:cNvSpPr>
          <p:nvPr>
            <p:ph idx="1"/>
          </p:nvPr>
        </p:nvSpPr>
        <p:spPr/>
        <p:txBody>
          <a:bodyPr/>
          <a:lstStyle/>
          <a:p>
            <a:endParaRPr lang="LID4096"/>
          </a:p>
        </p:txBody>
      </p:sp>
      <p:sp>
        <p:nvSpPr>
          <p:cNvPr id="4" name="Slide Number Placeholder 3">
            <a:extLst>
              <a:ext uri="{FF2B5EF4-FFF2-40B4-BE49-F238E27FC236}">
                <a16:creationId xmlns:a16="http://schemas.microsoft.com/office/drawing/2014/main" id="{C83F1E3F-8D84-418C-810F-FEA313725B96}"/>
              </a:ext>
            </a:extLst>
          </p:cNvPr>
          <p:cNvSpPr>
            <a:spLocks noGrp="1"/>
          </p:cNvSpPr>
          <p:nvPr>
            <p:ph type="sldNum" sz="quarter" idx="12"/>
          </p:nvPr>
        </p:nvSpPr>
        <p:spPr/>
        <p:txBody>
          <a:bodyPr/>
          <a:lstStyle/>
          <a:p>
            <a:fld id="{16D6CE68-A2D0-4148-AD8B-3294DC4CB750}" type="slidenum">
              <a:rPr lang="en-US" smtClean="0"/>
              <a:t>10</a:t>
            </a:fld>
            <a:endParaRPr lang="en-US" dirty="0"/>
          </a:p>
        </p:txBody>
      </p:sp>
      <p:pic>
        <p:nvPicPr>
          <p:cNvPr id="6" name="Picture 5">
            <a:extLst>
              <a:ext uri="{FF2B5EF4-FFF2-40B4-BE49-F238E27FC236}">
                <a16:creationId xmlns:a16="http://schemas.microsoft.com/office/drawing/2014/main" id="{B69824D9-D525-4F77-8E96-B2B723883A51}"/>
              </a:ext>
            </a:extLst>
          </p:cNvPr>
          <p:cNvPicPr>
            <a:picLocks noChangeAspect="1"/>
          </p:cNvPicPr>
          <p:nvPr/>
        </p:nvPicPr>
        <p:blipFill>
          <a:blip r:embed="rId2"/>
          <a:stretch>
            <a:fillRect/>
          </a:stretch>
        </p:blipFill>
        <p:spPr>
          <a:xfrm>
            <a:off x="314829" y="0"/>
            <a:ext cx="8514342" cy="6858000"/>
          </a:xfrm>
          <a:prstGeom prst="rect">
            <a:avLst/>
          </a:prstGeom>
        </p:spPr>
      </p:pic>
    </p:spTree>
    <p:extLst>
      <p:ext uri="{BB962C8B-B14F-4D97-AF65-F5344CB8AC3E}">
        <p14:creationId xmlns:p14="http://schemas.microsoft.com/office/powerpoint/2010/main" val="39837164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00977-0BD6-4AC7-8E68-6A26200F5D7E}"/>
              </a:ext>
            </a:extLst>
          </p:cNvPr>
          <p:cNvSpPr>
            <a:spLocks noGrp="1"/>
          </p:cNvSpPr>
          <p:nvPr>
            <p:ph type="title"/>
          </p:nvPr>
        </p:nvSpPr>
        <p:spPr/>
        <p:txBody>
          <a:bodyPr/>
          <a:lstStyle/>
          <a:p>
            <a:endParaRPr lang="LID4096"/>
          </a:p>
        </p:txBody>
      </p:sp>
      <p:sp>
        <p:nvSpPr>
          <p:cNvPr id="3" name="Content Placeholder 2">
            <a:extLst>
              <a:ext uri="{FF2B5EF4-FFF2-40B4-BE49-F238E27FC236}">
                <a16:creationId xmlns:a16="http://schemas.microsoft.com/office/drawing/2014/main" id="{3B3BD74D-219B-42EE-B63E-67DB83C389DD}"/>
              </a:ext>
            </a:extLst>
          </p:cNvPr>
          <p:cNvSpPr>
            <a:spLocks noGrp="1"/>
          </p:cNvSpPr>
          <p:nvPr>
            <p:ph idx="1"/>
          </p:nvPr>
        </p:nvSpPr>
        <p:spPr/>
        <p:txBody>
          <a:bodyPr/>
          <a:lstStyle/>
          <a:p>
            <a:endParaRPr lang="LID4096"/>
          </a:p>
        </p:txBody>
      </p:sp>
      <p:sp>
        <p:nvSpPr>
          <p:cNvPr id="4" name="Slide Number Placeholder 3">
            <a:extLst>
              <a:ext uri="{FF2B5EF4-FFF2-40B4-BE49-F238E27FC236}">
                <a16:creationId xmlns:a16="http://schemas.microsoft.com/office/drawing/2014/main" id="{29DC8686-A011-42E4-B269-ABF0122A839E}"/>
              </a:ext>
            </a:extLst>
          </p:cNvPr>
          <p:cNvSpPr>
            <a:spLocks noGrp="1"/>
          </p:cNvSpPr>
          <p:nvPr>
            <p:ph type="sldNum" sz="quarter" idx="12"/>
          </p:nvPr>
        </p:nvSpPr>
        <p:spPr/>
        <p:txBody>
          <a:bodyPr/>
          <a:lstStyle/>
          <a:p>
            <a:fld id="{16D6CE68-A2D0-4148-AD8B-3294DC4CB750}" type="slidenum">
              <a:rPr lang="en-US" smtClean="0"/>
              <a:t>11</a:t>
            </a:fld>
            <a:endParaRPr lang="en-US" dirty="0"/>
          </a:p>
        </p:txBody>
      </p:sp>
      <p:pic>
        <p:nvPicPr>
          <p:cNvPr id="6" name="Picture 5">
            <a:extLst>
              <a:ext uri="{FF2B5EF4-FFF2-40B4-BE49-F238E27FC236}">
                <a16:creationId xmlns:a16="http://schemas.microsoft.com/office/drawing/2014/main" id="{ED5DB3F7-B972-4B36-ADE6-E9486F49888D}"/>
              </a:ext>
            </a:extLst>
          </p:cNvPr>
          <p:cNvPicPr>
            <a:picLocks noChangeAspect="1"/>
          </p:cNvPicPr>
          <p:nvPr/>
        </p:nvPicPr>
        <p:blipFill>
          <a:blip r:embed="rId2"/>
          <a:stretch>
            <a:fillRect/>
          </a:stretch>
        </p:blipFill>
        <p:spPr>
          <a:xfrm>
            <a:off x="4762" y="752475"/>
            <a:ext cx="9134475" cy="5353050"/>
          </a:xfrm>
          <a:prstGeom prst="rect">
            <a:avLst/>
          </a:prstGeom>
        </p:spPr>
      </p:pic>
      <p:sp>
        <p:nvSpPr>
          <p:cNvPr id="7" name="TextBox 6">
            <a:extLst>
              <a:ext uri="{FF2B5EF4-FFF2-40B4-BE49-F238E27FC236}">
                <a16:creationId xmlns:a16="http://schemas.microsoft.com/office/drawing/2014/main" id="{35ABFC44-6287-4956-B188-755658FD1DF5}"/>
              </a:ext>
            </a:extLst>
          </p:cNvPr>
          <p:cNvSpPr txBox="1"/>
          <p:nvPr/>
        </p:nvSpPr>
        <p:spPr>
          <a:xfrm>
            <a:off x="2540000" y="1209674"/>
            <a:ext cx="2936253" cy="369332"/>
          </a:xfrm>
          <a:prstGeom prst="rect">
            <a:avLst/>
          </a:prstGeom>
          <a:noFill/>
        </p:spPr>
        <p:txBody>
          <a:bodyPr wrap="none" rtlCol="0">
            <a:spAutoFit/>
          </a:bodyPr>
          <a:lstStyle/>
          <a:p>
            <a:r>
              <a:rPr lang="en-US" dirty="0">
                <a:solidFill>
                  <a:srgbClr val="FF0000"/>
                </a:solidFill>
              </a:rPr>
              <a:t>Deployment code, build code</a:t>
            </a:r>
            <a:endParaRPr lang="LID4096" dirty="0">
              <a:solidFill>
                <a:srgbClr val="FF0000"/>
              </a:solidFill>
            </a:endParaRPr>
          </a:p>
        </p:txBody>
      </p:sp>
      <p:sp>
        <p:nvSpPr>
          <p:cNvPr id="8" name="TextBox 7">
            <a:extLst>
              <a:ext uri="{FF2B5EF4-FFF2-40B4-BE49-F238E27FC236}">
                <a16:creationId xmlns:a16="http://schemas.microsoft.com/office/drawing/2014/main" id="{1D92D14D-CC9F-41B5-AAF9-D52695916516}"/>
              </a:ext>
            </a:extLst>
          </p:cNvPr>
          <p:cNvSpPr txBox="1"/>
          <p:nvPr/>
        </p:nvSpPr>
        <p:spPr>
          <a:xfrm>
            <a:off x="3616960" y="2936874"/>
            <a:ext cx="3902094" cy="369332"/>
          </a:xfrm>
          <a:prstGeom prst="rect">
            <a:avLst/>
          </a:prstGeom>
          <a:noFill/>
        </p:spPr>
        <p:txBody>
          <a:bodyPr wrap="none" rtlCol="0">
            <a:spAutoFit/>
          </a:bodyPr>
          <a:lstStyle/>
          <a:p>
            <a:r>
              <a:rPr lang="en-US" dirty="0">
                <a:solidFill>
                  <a:srgbClr val="FF0000"/>
                </a:solidFill>
              </a:rPr>
              <a:t>Dataset for  machina-learning systems.</a:t>
            </a:r>
            <a:endParaRPr lang="LID4096" dirty="0">
              <a:solidFill>
                <a:srgbClr val="FF0000"/>
              </a:solidFill>
            </a:endParaRPr>
          </a:p>
        </p:txBody>
      </p:sp>
    </p:spTree>
    <p:extLst>
      <p:ext uri="{BB962C8B-B14F-4D97-AF65-F5344CB8AC3E}">
        <p14:creationId xmlns:p14="http://schemas.microsoft.com/office/powerpoint/2010/main" val="27176231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1144B8-F56E-9774-6C15-6B24454C1B82}"/>
              </a:ext>
            </a:extLst>
          </p:cNvPr>
          <p:cNvSpPr>
            <a:spLocks noGrp="1"/>
          </p:cNvSpPr>
          <p:nvPr>
            <p:ph type="title"/>
          </p:nvPr>
        </p:nvSpPr>
        <p:spPr/>
        <p:txBody>
          <a:bodyPr/>
          <a:lstStyle/>
          <a:p>
            <a:r>
              <a:rPr lang="en-US" altLang="zh-CN" dirty="0"/>
              <a:t>Why version control?</a:t>
            </a:r>
            <a:endParaRPr lang="LID4096" dirty="0"/>
          </a:p>
        </p:txBody>
      </p:sp>
      <p:sp>
        <p:nvSpPr>
          <p:cNvPr id="3" name="Content Placeholder 2">
            <a:extLst>
              <a:ext uri="{FF2B5EF4-FFF2-40B4-BE49-F238E27FC236}">
                <a16:creationId xmlns:a16="http://schemas.microsoft.com/office/drawing/2014/main" id="{2705BF25-43EB-DA40-4BC7-F25693A3B1CD}"/>
              </a:ext>
            </a:extLst>
          </p:cNvPr>
          <p:cNvSpPr>
            <a:spLocks noGrp="1"/>
          </p:cNvSpPr>
          <p:nvPr>
            <p:ph idx="1"/>
          </p:nvPr>
        </p:nvSpPr>
        <p:spPr/>
        <p:txBody>
          <a:bodyPr/>
          <a:lstStyle/>
          <a:p>
            <a:r>
              <a:rPr lang="en-US" b="0" i="0" dirty="0">
                <a:solidFill>
                  <a:srgbClr val="4D4D4D"/>
                </a:solidFill>
                <a:effectLst/>
                <a:latin typeface="-apple-system"/>
              </a:rPr>
              <a:t>A complete long-term change history of every file</a:t>
            </a:r>
          </a:p>
          <a:p>
            <a:pPr lvl="1"/>
            <a:r>
              <a:rPr lang="en-US" dirty="0">
                <a:solidFill>
                  <a:srgbClr val="4D4D4D"/>
                </a:solidFill>
                <a:latin typeface="-apple-system"/>
              </a:rPr>
              <a:t>h</a:t>
            </a:r>
            <a:r>
              <a:rPr lang="en-US" b="0" i="0" dirty="0">
                <a:solidFill>
                  <a:srgbClr val="4D4D4D"/>
                </a:solidFill>
                <a:effectLst/>
                <a:latin typeface="-apple-system"/>
              </a:rPr>
              <a:t>aving the complete history enables going back to previous versions to help in root cause analysis for bugs</a:t>
            </a:r>
          </a:p>
          <a:p>
            <a:r>
              <a:rPr lang="en-US" b="0" i="0" dirty="0">
                <a:solidFill>
                  <a:srgbClr val="4D4D4D"/>
                </a:solidFill>
                <a:effectLst/>
                <a:latin typeface="-apple-system"/>
              </a:rPr>
              <a:t>Branching and merging</a:t>
            </a:r>
          </a:p>
          <a:p>
            <a:pPr lvl="1"/>
            <a:r>
              <a:rPr lang="en-US" b="0" i="0" dirty="0">
                <a:solidFill>
                  <a:srgbClr val="4D4D4D"/>
                </a:solidFill>
                <a:effectLst/>
                <a:latin typeface="-apple-system"/>
              </a:rPr>
              <a:t>individuals working on their own can benefit from the ability to work on independent streams of changes.</a:t>
            </a:r>
          </a:p>
          <a:p>
            <a:r>
              <a:rPr lang="en-US" b="0" i="0" dirty="0">
                <a:solidFill>
                  <a:srgbClr val="4D4D4D"/>
                </a:solidFill>
                <a:effectLst/>
                <a:latin typeface="-apple-system"/>
              </a:rPr>
              <a:t>Traceability</a:t>
            </a:r>
          </a:p>
          <a:p>
            <a:pPr lvl="1"/>
            <a:r>
              <a:rPr lang="en-US" b="0" i="0" dirty="0">
                <a:solidFill>
                  <a:srgbClr val="4D4D4D"/>
                </a:solidFill>
                <a:effectLst/>
                <a:latin typeface="-apple-system"/>
              </a:rPr>
              <a:t>trace each change made to the software and connect it to project management and bug tracking</a:t>
            </a:r>
            <a:endParaRPr lang="LID4096" dirty="0"/>
          </a:p>
        </p:txBody>
      </p:sp>
      <p:sp>
        <p:nvSpPr>
          <p:cNvPr id="4" name="Slide Number Placeholder 3">
            <a:extLst>
              <a:ext uri="{FF2B5EF4-FFF2-40B4-BE49-F238E27FC236}">
                <a16:creationId xmlns:a16="http://schemas.microsoft.com/office/drawing/2014/main" id="{3898962E-911E-1866-C89F-A67294D8D546}"/>
              </a:ext>
            </a:extLst>
          </p:cNvPr>
          <p:cNvSpPr>
            <a:spLocks noGrp="1"/>
          </p:cNvSpPr>
          <p:nvPr>
            <p:ph type="sldNum" sz="quarter" idx="12"/>
          </p:nvPr>
        </p:nvSpPr>
        <p:spPr/>
        <p:txBody>
          <a:bodyPr/>
          <a:lstStyle/>
          <a:p>
            <a:fld id="{16D6CE68-A2D0-4148-AD8B-3294DC4CB750}" type="slidenum">
              <a:rPr lang="en-US" smtClean="0"/>
              <a:t>12</a:t>
            </a:fld>
            <a:endParaRPr lang="en-US" dirty="0"/>
          </a:p>
        </p:txBody>
      </p:sp>
    </p:spTree>
    <p:extLst>
      <p:ext uri="{BB962C8B-B14F-4D97-AF65-F5344CB8AC3E}">
        <p14:creationId xmlns:p14="http://schemas.microsoft.com/office/powerpoint/2010/main" val="7939029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CA085B-5171-405B-9FCF-002A296F35C8}"/>
              </a:ext>
            </a:extLst>
          </p:cNvPr>
          <p:cNvSpPr>
            <a:spLocks noGrp="1"/>
          </p:cNvSpPr>
          <p:nvPr>
            <p:ph type="title"/>
          </p:nvPr>
        </p:nvSpPr>
        <p:spPr/>
        <p:txBody>
          <a:bodyPr>
            <a:normAutofit fontScale="90000"/>
          </a:bodyPr>
          <a:lstStyle/>
          <a:p>
            <a:r>
              <a:rPr lang="en-US" dirty="0"/>
              <a:t>Help traceability in software project</a:t>
            </a:r>
            <a:endParaRPr lang="LID4096" dirty="0"/>
          </a:p>
        </p:txBody>
      </p:sp>
      <p:sp>
        <p:nvSpPr>
          <p:cNvPr id="3" name="Content Placeholder 2">
            <a:extLst>
              <a:ext uri="{FF2B5EF4-FFF2-40B4-BE49-F238E27FC236}">
                <a16:creationId xmlns:a16="http://schemas.microsoft.com/office/drawing/2014/main" id="{E8BD7A6C-E6B2-4008-B5CE-8E746BC71369}"/>
              </a:ext>
            </a:extLst>
          </p:cNvPr>
          <p:cNvSpPr>
            <a:spLocks noGrp="1"/>
          </p:cNvSpPr>
          <p:nvPr>
            <p:ph idx="1"/>
          </p:nvPr>
        </p:nvSpPr>
        <p:spPr/>
        <p:txBody>
          <a:bodyPr/>
          <a:lstStyle/>
          <a:p>
            <a:endParaRPr lang="LID4096"/>
          </a:p>
        </p:txBody>
      </p:sp>
      <p:sp>
        <p:nvSpPr>
          <p:cNvPr id="4" name="Slide Number Placeholder 3">
            <a:extLst>
              <a:ext uri="{FF2B5EF4-FFF2-40B4-BE49-F238E27FC236}">
                <a16:creationId xmlns:a16="http://schemas.microsoft.com/office/drawing/2014/main" id="{C17B909A-8D2B-49F5-95C5-FFBBC7234057}"/>
              </a:ext>
            </a:extLst>
          </p:cNvPr>
          <p:cNvSpPr>
            <a:spLocks noGrp="1"/>
          </p:cNvSpPr>
          <p:nvPr>
            <p:ph type="sldNum" sz="quarter" idx="12"/>
          </p:nvPr>
        </p:nvSpPr>
        <p:spPr/>
        <p:txBody>
          <a:bodyPr/>
          <a:lstStyle/>
          <a:p>
            <a:fld id="{16D6CE68-A2D0-4148-AD8B-3294DC4CB750}" type="slidenum">
              <a:rPr lang="en-US" smtClean="0"/>
              <a:t>13</a:t>
            </a:fld>
            <a:endParaRPr lang="en-US" dirty="0"/>
          </a:p>
        </p:txBody>
      </p:sp>
      <p:pic>
        <p:nvPicPr>
          <p:cNvPr id="1026" name="Picture 2" descr="Requirements traceability forms the foundation for thorough software  testing - Embedded Computing Design">
            <a:extLst>
              <a:ext uri="{FF2B5EF4-FFF2-40B4-BE49-F238E27FC236}">
                <a16:creationId xmlns:a16="http://schemas.microsoft.com/office/drawing/2014/main" id="{94708C23-1442-4A36-AFFF-D382A61BE1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5640" y="1551793"/>
            <a:ext cx="7792720" cy="469051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8F3B4D27-2A11-E52F-981D-F75FDAE1A4EF}"/>
              </a:ext>
            </a:extLst>
          </p:cNvPr>
          <p:cNvPicPr>
            <a:picLocks noChangeAspect="1"/>
          </p:cNvPicPr>
          <p:nvPr/>
        </p:nvPicPr>
        <p:blipFill>
          <a:blip r:embed="rId4"/>
          <a:stretch>
            <a:fillRect/>
          </a:stretch>
        </p:blipFill>
        <p:spPr>
          <a:xfrm>
            <a:off x="0" y="1791268"/>
            <a:ext cx="9144000" cy="3275463"/>
          </a:xfrm>
          <a:prstGeom prst="rect">
            <a:avLst/>
          </a:prstGeom>
        </p:spPr>
      </p:pic>
    </p:spTree>
    <p:extLst>
      <p:ext uri="{BB962C8B-B14F-4D97-AF65-F5344CB8AC3E}">
        <p14:creationId xmlns:p14="http://schemas.microsoft.com/office/powerpoint/2010/main" val="1419112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Version control</a:t>
            </a:r>
          </a:p>
        </p:txBody>
      </p:sp>
      <p:sp>
        <p:nvSpPr>
          <p:cNvPr id="3" name="Content Placeholder 2"/>
          <p:cNvSpPr>
            <a:spLocks noGrp="1"/>
          </p:cNvSpPr>
          <p:nvPr>
            <p:ph idx="1"/>
          </p:nvPr>
        </p:nvSpPr>
        <p:spPr/>
        <p:txBody>
          <a:bodyPr>
            <a:normAutofit/>
          </a:bodyPr>
          <a:lstStyle/>
          <a:p>
            <a:r>
              <a:rPr lang="en-US" altLang="zh-CN" b="1" u="sng" dirty="0">
                <a:solidFill>
                  <a:srgbClr val="FF0000"/>
                </a:solidFill>
              </a:rPr>
              <a:t>Code</a:t>
            </a:r>
            <a:endParaRPr lang="en-US" b="1" u="sng" dirty="0">
              <a:solidFill>
                <a:srgbClr val="FF0000"/>
              </a:solidFill>
            </a:endParaRPr>
          </a:p>
          <a:p>
            <a:r>
              <a:rPr lang="en-US" b="1" dirty="0">
                <a:solidFill>
                  <a:srgbClr val="FF0000"/>
                </a:solidFill>
              </a:rPr>
              <a:t>Dependencies</a:t>
            </a:r>
          </a:p>
          <a:p>
            <a:r>
              <a:rPr lang="en-US" b="1" dirty="0">
                <a:solidFill>
                  <a:srgbClr val="FF0000"/>
                </a:solidFill>
              </a:rPr>
              <a:t>Software configuration</a:t>
            </a:r>
          </a:p>
          <a:p>
            <a:r>
              <a:rPr lang="en-US" b="1" dirty="0">
                <a:solidFill>
                  <a:srgbClr val="FF0000"/>
                </a:solidFill>
              </a:rPr>
              <a:t>Environment</a:t>
            </a:r>
            <a:br>
              <a:rPr lang="en-US" sz="1600" dirty="0"/>
            </a:br>
            <a:endParaRPr lang="en-GB" sz="2400" dirty="0"/>
          </a:p>
        </p:txBody>
      </p:sp>
      <p:sp>
        <p:nvSpPr>
          <p:cNvPr id="4" name="Slide Number Placeholder 3"/>
          <p:cNvSpPr>
            <a:spLocks noGrp="1"/>
          </p:cNvSpPr>
          <p:nvPr>
            <p:ph type="sldNum" sz="quarter" idx="12"/>
          </p:nvPr>
        </p:nvSpPr>
        <p:spPr/>
        <p:txBody>
          <a:bodyPr/>
          <a:lstStyle/>
          <a:p>
            <a:fld id="{7B134961-4B2C-A547-9A54-CB85DA02077E}" type="slidenum">
              <a:rPr lang="en-US" smtClean="0"/>
              <a:pPr/>
              <a:t>14</a:t>
            </a:fld>
            <a:endParaRPr lang="en-US"/>
          </a:p>
        </p:txBody>
      </p:sp>
    </p:spTree>
    <p:extLst>
      <p:ext uri="{BB962C8B-B14F-4D97-AF65-F5344CB8AC3E}">
        <p14:creationId xmlns:p14="http://schemas.microsoft.com/office/powerpoint/2010/main" val="12118266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Code</a:t>
            </a:r>
          </a:p>
        </p:txBody>
      </p:sp>
      <p:sp>
        <p:nvSpPr>
          <p:cNvPr id="3" name="Content Placeholder 2"/>
          <p:cNvSpPr>
            <a:spLocks noGrp="1"/>
          </p:cNvSpPr>
          <p:nvPr>
            <p:ph idx="1"/>
          </p:nvPr>
        </p:nvSpPr>
        <p:spPr>
          <a:xfrm>
            <a:off x="628650" y="1825625"/>
            <a:ext cx="5348288" cy="4351338"/>
          </a:xfrm>
        </p:spPr>
        <p:txBody>
          <a:bodyPr>
            <a:normAutofit/>
          </a:bodyPr>
          <a:lstStyle/>
          <a:p>
            <a:r>
              <a:rPr lang="en-US" b="1" dirty="0">
                <a:solidFill>
                  <a:srgbClr val="FF0000"/>
                </a:solidFill>
              </a:rPr>
              <a:t>code </a:t>
            </a:r>
            <a:r>
              <a:rPr lang="en-US" b="1">
                <a:solidFill>
                  <a:srgbClr val="FF0000"/>
                </a:solidFill>
              </a:rPr>
              <a:t>management </a:t>
            </a:r>
            <a:r>
              <a:rPr lang="en-US"/>
              <a:t>is </a:t>
            </a:r>
            <a:r>
              <a:rPr lang="en-US" dirty="0"/>
              <a:t>the process of keeping track of different versions of software code. </a:t>
            </a:r>
          </a:p>
          <a:p>
            <a:pPr marL="0" indent="0">
              <a:buNone/>
            </a:pPr>
            <a:endParaRPr lang="en-US" dirty="0"/>
          </a:p>
          <a:p>
            <a:pPr marL="0" indent="0">
              <a:buNone/>
            </a:pPr>
            <a:endParaRPr lang="en-US" dirty="0"/>
          </a:p>
        </p:txBody>
      </p:sp>
      <p:sp>
        <p:nvSpPr>
          <p:cNvPr id="4" name="Slide Number Placeholder 3"/>
          <p:cNvSpPr>
            <a:spLocks noGrp="1"/>
          </p:cNvSpPr>
          <p:nvPr>
            <p:ph type="sldNum" sz="quarter" idx="12"/>
          </p:nvPr>
        </p:nvSpPr>
        <p:spPr/>
        <p:txBody>
          <a:bodyPr/>
          <a:lstStyle/>
          <a:p>
            <a:fld id="{7B134961-4B2C-A547-9A54-CB85DA02077E}" type="slidenum">
              <a:rPr lang="en-US" smtClean="0"/>
              <a:pPr/>
              <a:t>15</a:t>
            </a:fld>
            <a:endParaRPr lang="en-US"/>
          </a:p>
        </p:txBody>
      </p:sp>
      <p:pic>
        <p:nvPicPr>
          <p:cNvPr id="5" name="Picture 4" descr="A screenshot of a cell phone&#10;&#10;Description automatically generated">
            <a:extLst>
              <a:ext uri="{FF2B5EF4-FFF2-40B4-BE49-F238E27FC236}">
                <a16:creationId xmlns:a16="http://schemas.microsoft.com/office/drawing/2014/main" id="{1FA91BAA-5C51-FE4D-8D10-79FD92BCBEF6}"/>
              </a:ext>
            </a:extLst>
          </p:cNvPr>
          <p:cNvPicPr>
            <a:picLocks noChangeAspect="1"/>
          </p:cNvPicPr>
          <p:nvPr/>
        </p:nvPicPr>
        <p:blipFill>
          <a:blip r:embed="rId2"/>
          <a:stretch>
            <a:fillRect/>
          </a:stretch>
        </p:blipFill>
        <p:spPr>
          <a:xfrm>
            <a:off x="5968505" y="2060448"/>
            <a:ext cx="3135895" cy="1868538"/>
          </a:xfrm>
          <a:prstGeom prst="rect">
            <a:avLst/>
          </a:prstGeom>
          <a:noFill/>
        </p:spPr>
      </p:pic>
      <p:pic>
        <p:nvPicPr>
          <p:cNvPr id="6" name="Picture 5">
            <a:extLst>
              <a:ext uri="{FF2B5EF4-FFF2-40B4-BE49-F238E27FC236}">
                <a16:creationId xmlns:a16="http://schemas.microsoft.com/office/drawing/2014/main" id="{78427187-D4E8-8C42-A8F2-468E9C618AD9}"/>
              </a:ext>
            </a:extLst>
          </p:cNvPr>
          <p:cNvPicPr>
            <a:picLocks noChangeAspect="1"/>
          </p:cNvPicPr>
          <p:nvPr/>
        </p:nvPicPr>
        <p:blipFill>
          <a:blip r:embed="rId3"/>
          <a:stretch>
            <a:fillRect/>
          </a:stretch>
        </p:blipFill>
        <p:spPr>
          <a:xfrm>
            <a:off x="6227549" y="4402348"/>
            <a:ext cx="2617806" cy="1636129"/>
          </a:xfrm>
          <a:prstGeom prst="rect">
            <a:avLst/>
          </a:prstGeom>
        </p:spPr>
      </p:pic>
    </p:spTree>
    <p:extLst>
      <p:ext uri="{BB962C8B-B14F-4D97-AF65-F5344CB8AC3E}">
        <p14:creationId xmlns:p14="http://schemas.microsoft.com/office/powerpoint/2010/main" val="24422561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DFB7C-0EF1-0C47-BA2C-1DABA2725271}"/>
              </a:ext>
            </a:extLst>
          </p:cNvPr>
          <p:cNvSpPr>
            <a:spLocks noGrp="1"/>
          </p:cNvSpPr>
          <p:nvPr>
            <p:ph type="title"/>
          </p:nvPr>
        </p:nvSpPr>
        <p:spPr/>
        <p:txBody>
          <a:bodyPr/>
          <a:lstStyle/>
          <a:p>
            <a:r>
              <a:rPr lang="en-US" dirty="0" err="1"/>
              <a:t>Codelines</a:t>
            </a:r>
            <a:r>
              <a:rPr lang="en-US" dirty="0"/>
              <a:t> and baselines</a:t>
            </a:r>
          </a:p>
        </p:txBody>
      </p:sp>
      <p:sp>
        <p:nvSpPr>
          <p:cNvPr id="3" name="Content Placeholder 2">
            <a:extLst>
              <a:ext uri="{FF2B5EF4-FFF2-40B4-BE49-F238E27FC236}">
                <a16:creationId xmlns:a16="http://schemas.microsoft.com/office/drawing/2014/main" id="{1B788D5A-2754-3043-90B5-0C4487066863}"/>
              </a:ext>
            </a:extLst>
          </p:cNvPr>
          <p:cNvSpPr>
            <a:spLocks noGrp="1"/>
          </p:cNvSpPr>
          <p:nvPr>
            <p:ph idx="1"/>
          </p:nvPr>
        </p:nvSpPr>
        <p:spPr>
          <a:xfrm>
            <a:off x="628650" y="1648989"/>
            <a:ext cx="7886700" cy="4351338"/>
          </a:xfrm>
        </p:spPr>
        <p:txBody>
          <a:bodyPr/>
          <a:lstStyle/>
          <a:p>
            <a:r>
              <a:rPr lang="en-US" dirty="0"/>
              <a:t>code management can be thought of as the process of managing </a:t>
            </a:r>
            <a:r>
              <a:rPr lang="en-US" dirty="0" err="1">
                <a:solidFill>
                  <a:srgbClr val="0432FF"/>
                </a:solidFill>
              </a:rPr>
              <a:t>codelines</a:t>
            </a:r>
            <a:r>
              <a:rPr lang="en-US" dirty="0"/>
              <a:t> and </a:t>
            </a:r>
            <a:r>
              <a:rPr lang="en-US" dirty="0">
                <a:solidFill>
                  <a:srgbClr val="0432FF"/>
                </a:solidFill>
              </a:rPr>
              <a:t>baselines</a:t>
            </a:r>
          </a:p>
        </p:txBody>
      </p:sp>
      <p:sp>
        <p:nvSpPr>
          <p:cNvPr id="4" name="Slide Number Placeholder 3">
            <a:extLst>
              <a:ext uri="{FF2B5EF4-FFF2-40B4-BE49-F238E27FC236}">
                <a16:creationId xmlns:a16="http://schemas.microsoft.com/office/drawing/2014/main" id="{879265A7-7C99-7645-A516-FB9BE13D9987}"/>
              </a:ext>
            </a:extLst>
          </p:cNvPr>
          <p:cNvSpPr>
            <a:spLocks noGrp="1"/>
          </p:cNvSpPr>
          <p:nvPr>
            <p:ph type="sldNum" sz="quarter" idx="12"/>
          </p:nvPr>
        </p:nvSpPr>
        <p:spPr/>
        <p:txBody>
          <a:bodyPr/>
          <a:lstStyle/>
          <a:p>
            <a:fld id="{16D6CE68-A2D0-4148-AD8B-3294DC4CB750}" type="slidenum">
              <a:rPr lang="en-US" smtClean="0"/>
              <a:t>16</a:t>
            </a:fld>
            <a:endParaRPr lang="en-US" dirty="0"/>
          </a:p>
        </p:txBody>
      </p:sp>
    </p:spTree>
    <p:extLst>
      <p:ext uri="{BB962C8B-B14F-4D97-AF65-F5344CB8AC3E}">
        <p14:creationId xmlns:p14="http://schemas.microsoft.com/office/powerpoint/2010/main" val="31165591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9144000" cy="1551792"/>
          </a:xfrm>
        </p:spPr>
        <p:txBody>
          <a:bodyPr anchor="ctr">
            <a:normAutofit/>
          </a:bodyPr>
          <a:lstStyle/>
          <a:p>
            <a:r>
              <a:rPr lang="en-US"/>
              <a:t>Codelines and baselines</a:t>
            </a:r>
            <a:endParaRPr lang="en-US" dirty="0"/>
          </a:p>
        </p:txBody>
      </p:sp>
      <p:sp>
        <p:nvSpPr>
          <p:cNvPr id="3" name="Content Placeholder 2"/>
          <p:cNvSpPr>
            <a:spLocks noGrp="1"/>
          </p:cNvSpPr>
          <p:nvPr>
            <p:ph sz="half" idx="1"/>
          </p:nvPr>
        </p:nvSpPr>
        <p:spPr>
          <a:xfrm>
            <a:off x="628650" y="1825625"/>
            <a:ext cx="3886200" cy="4351338"/>
          </a:xfrm>
        </p:spPr>
        <p:txBody>
          <a:bodyPr>
            <a:normAutofit/>
          </a:bodyPr>
          <a:lstStyle/>
          <a:p>
            <a:r>
              <a:rPr lang="en-US" sz="2600" dirty="0"/>
              <a:t>A </a:t>
            </a:r>
            <a:r>
              <a:rPr lang="en-US" sz="2600" dirty="0" err="1"/>
              <a:t>codeline</a:t>
            </a:r>
            <a:r>
              <a:rPr lang="en-US" sz="2600" dirty="0"/>
              <a:t> is </a:t>
            </a:r>
            <a:r>
              <a:rPr lang="en-US" sz="2600" dirty="0">
                <a:solidFill>
                  <a:srgbClr val="0432FF"/>
                </a:solidFill>
              </a:rPr>
              <a:t>a sequence of versions of  source code</a:t>
            </a:r>
            <a:r>
              <a:rPr lang="en-US" sz="2600" dirty="0"/>
              <a:t> with later versions in the sequence derived from earlier versions. </a:t>
            </a:r>
          </a:p>
          <a:p>
            <a:r>
              <a:rPr lang="en-US" sz="2600" dirty="0" err="1"/>
              <a:t>Codelines</a:t>
            </a:r>
            <a:r>
              <a:rPr lang="en-US" sz="2600" dirty="0"/>
              <a:t> normally </a:t>
            </a:r>
            <a:r>
              <a:rPr lang="en-US" sz="2600" dirty="0">
                <a:solidFill>
                  <a:srgbClr val="0432FF"/>
                </a:solidFill>
              </a:rPr>
              <a:t>apply to components</a:t>
            </a:r>
            <a:r>
              <a:rPr lang="en-US" sz="2600" dirty="0"/>
              <a:t> of systems so that there are different versions of each component.</a:t>
            </a:r>
          </a:p>
        </p:txBody>
      </p:sp>
      <p:pic>
        <p:nvPicPr>
          <p:cNvPr id="5" name="Picture 4" descr="25.4 Code and Baselines (25.6).eps">
            <a:extLst>
              <a:ext uri="{FF2B5EF4-FFF2-40B4-BE49-F238E27FC236}">
                <a16:creationId xmlns:a16="http://schemas.microsoft.com/office/drawing/2014/main" id="{9D71663E-EE16-9E4C-8D0C-664728FD8CC5}"/>
              </a:ext>
            </a:extLst>
          </p:cNvPr>
          <p:cNvPicPr>
            <a:picLocks noChangeAspect="1"/>
          </p:cNvPicPr>
          <p:nvPr/>
        </p:nvPicPr>
        <p:blipFill rotWithShape="1">
          <a:blip r:embed="rId2">
            <a:extLst>
              <a:ext uri="{28A0092B-C50C-407E-A947-70E740481C1C}">
                <a14:useLocalDpi xmlns:a14="http://schemas.microsoft.com/office/drawing/2010/main" val="0"/>
              </a:ext>
            </a:extLst>
          </a:blip>
          <a:srcRect r="39295"/>
          <a:stretch/>
        </p:blipFill>
        <p:spPr>
          <a:xfrm>
            <a:off x="4774110" y="2039864"/>
            <a:ext cx="4119065" cy="3609614"/>
          </a:xfrm>
          <a:prstGeom prst="rect">
            <a:avLst/>
          </a:prstGeom>
          <a:noFill/>
        </p:spPr>
      </p:pic>
      <p:sp>
        <p:nvSpPr>
          <p:cNvPr id="4" name="Slide Number Placeholder 3"/>
          <p:cNvSpPr>
            <a:spLocks noGrp="1"/>
          </p:cNvSpPr>
          <p:nvPr>
            <p:ph type="sldNum" sz="quarter" idx="12"/>
          </p:nvPr>
        </p:nvSpPr>
        <p:spPr>
          <a:xfrm>
            <a:off x="7779480" y="6097523"/>
            <a:ext cx="1078770" cy="623953"/>
          </a:xfrm>
        </p:spPr>
        <p:txBody>
          <a:bodyPr anchor="ctr">
            <a:normAutofit/>
          </a:bodyPr>
          <a:lstStyle/>
          <a:p>
            <a:pPr>
              <a:spcAft>
                <a:spcPts val="600"/>
              </a:spcAft>
            </a:pPr>
            <a:fld id="{7B134961-4B2C-A547-9A54-CB85DA02077E}" type="slidenum">
              <a:rPr lang="en-US" smtClean="0"/>
              <a:pPr>
                <a:spcAft>
                  <a:spcPts val="600"/>
                </a:spcAft>
              </a:pPr>
              <a:t>17</a:t>
            </a:fld>
            <a:endParaRPr lang="en-US"/>
          </a:p>
        </p:txBody>
      </p:sp>
    </p:spTree>
    <p:extLst>
      <p:ext uri="{BB962C8B-B14F-4D97-AF65-F5344CB8AC3E}">
        <p14:creationId xmlns:p14="http://schemas.microsoft.com/office/powerpoint/2010/main" val="15874147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9144000" cy="1551792"/>
          </a:xfrm>
        </p:spPr>
        <p:txBody>
          <a:bodyPr anchor="ctr">
            <a:normAutofit/>
          </a:bodyPr>
          <a:lstStyle/>
          <a:p>
            <a:r>
              <a:rPr lang="en-US" dirty="0" err="1"/>
              <a:t>Codelines</a:t>
            </a:r>
            <a:r>
              <a:rPr lang="en-US" dirty="0"/>
              <a:t> and baselines</a:t>
            </a:r>
          </a:p>
        </p:txBody>
      </p:sp>
      <p:sp>
        <p:nvSpPr>
          <p:cNvPr id="3" name="Content Placeholder 2"/>
          <p:cNvSpPr>
            <a:spLocks noGrp="1"/>
          </p:cNvSpPr>
          <p:nvPr>
            <p:ph sz="half" idx="1"/>
          </p:nvPr>
        </p:nvSpPr>
        <p:spPr>
          <a:xfrm>
            <a:off x="628650" y="1825625"/>
            <a:ext cx="3886200" cy="4351338"/>
          </a:xfrm>
        </p:spPr>
        <p:txBody>
          <a:bodyPr>
            <a:normAutofit/>
          </a:bodyPr>
          <a:lstStyle/>
          <a:p>
            <a:r>
              <a:rPr lang="en-US" sz="2600" dirty="0"/>
              <a:t>A baseline is </a:t>
            </a:r>
            <a:r>
              <a:rPr lang="en-US" sz="2600" dirty="0">
                <a:solidFill>
                  <a:srgbClr val="0432FF"/>
                </a:solidFill>
              </a:rPr>
              <a:t>a definition of a specific system</a:t>
            </a:r>
            <a:r>
              <a:rPr lang="en-US" sz="2600" dirty="0"/>
              <a:t>. </a:t>
            </a:r>
          </a:p>
          <a:p>
            <a:r>
              <a:rPr lang="en-US" sz="2600" dirty="0"/>
              <a:t>The baseline therefore </a:t>
            </a:r>
            <a:r>
              <a:rPr lang="en-US" sz="2600" dirty="0">
                <a:solidFill>
                  <a:srgbClr val="0432FF"/>
                </a:solidFill>
              </a:rPr>
              <a:t>specifies the component versions that are included in the system </a:t>
            </a:r>
            <a:r>
              <a:rPr lang="en-US" sz="2600" dirty="0"/>
              <a:t>plus a specification of the libraries used, configuration files, etc. </a:t>
            </a:r>
          </a:p>
        </p:txBody>
      </p:sp>
      <p:pic>
        <p:nvPicPr>
          <p:cNvPr id="5" name="Picture 4" descr="25.4 Code and Baselines (25.6).eps">
            <a:extLst>
              <a:ext uri="{FF2B5EF4-FFF2-40B4-BE49-F238E27FC236}">
                <a16:creationId xmlns:a16="http://schemas.microsoft.com/office/drawing/2014/main" id="{42D67C82-D2A8-664F-83CD-6CEE39BBC385}"/>
              </a:ext>
            </a:extLst>
          </p:cNvPr>
          <p:cNvPicPr>
            <a:picLocks noChangeAspect="1"/>
          </p:cNvPicPr>
          <p:nvPr/>
        </p:nvPicPr>
        <p:blipFill rotWithShape="1">
          <a:blip r:embed="rId3">
            <a:extLst>
              <a:ext uri="{28A0092B-C50C-407E-A947-70E740481C1C}">
                <a14:useLocalDpi xmlns:a14="http://schemas.microsoft.com/office/drawing/2010/main" val="0"/>
              </a:ext>
            </a:extLst>
          </a:blip>
          <a:srcRect l="63735"/>
          <a:stretch/>
        </p:blipFill>
        <p:spPr>
          <a:xfrm>
            <a:off x="5089069" y="1825625"/>
            <a:ext cx="2966361" cy="4351338"/>
          </a:xfrm>
          <a:prstGeom prst="rect">
            <a:avLst/>
          </a:prstGeom>
          <a:noFill/>
        </p:spPr>
      </p:pic>
      <p:sp>
        <p:nvSpPr>
          <p:cNvPr id="4" name="Slide Number Placeholder 3"/>
          <p:cNvSpPr>
            <a:spLocks noGrp="1"/>
          </p:cNvSpPr>
          <p:nvPr>
            <p:ph type="sldNum" sz="quarter" idx="12"/>
          </p:nvPr>
        </p:nvSpPr>
        <p:spPr>
          <a:xfrm>
            <a:off x="7779480" y="6097523"/>
            <a:ext cx="1078770" cy="623953"/>
          </a:xfrm>
        </p:spPr>
        <p:txBody>
          <a:bodyPr anchor="ctr">
            <a:normAutofit/>
          </a:bodyPr>
          <a:lstStyle/>
          <a:p>
            <a:pPr>
              <a:spcAft>
                <a:spcPts val="600"/>
              </a:spcAft>
            </a:pPr>
            <a:fld id="{7B134961-4B2C-A547-9A54-CB85DA02077E}" type="slidenum">
              <a:rPr lang="en-US" smtClean="0"/>
              <a:pPr>
                <a:spcAft>
                  <a:spcPts val="600"/>
                </a:spcAft>
              </a:pPr>
              <a:t>18</a:t>
            </a:fld>
            <a:endParaRPr lang="en-US"/>
          </a:p>
        </p:txBody>
      </p:sp>
      <p:sp>
        <p:nvSpPr>
          <p:cNvPr id="6" name="Rectangle 5">
            <a:extLst>
              <a:ext uri="{FF2B5EF4-FFF2-40B4-BE49-F238E27FC236}">
                <a16:creationId xmlns:a16="http://schemas.microsoft.com/office/drawing/2014/main" id="{8F0300B3-D263-DE4C-9F37-85AD79CD4F78}"/>
              </a:ext>
            </a:extLst>
          </p:cNvPr>
          <p:cNvSpPr/>
          <p:nvPr/>
        </p:nvSpPr>
        <p:spPr>
          <a:xfrm>
            <a:off x="3680778" y="5958361"/>
            <a:ext cx="4231587" cy="707886"/>
          </a:xfrm>
          <a:prstGeom prst="rect">
            <a:avLst/>
          </a:prstGeom>
          <a:ln>
            <a:noFill/>
          </a:ln>
        </p:spPr>
        <p:style>
          <a:lnRef idx="2">
            <a:schemeClr val="accent1"/>
          </a:lnRef>
          <a:fillRef idx="1">
            <a:schemeClr val="lt1"/>
          </a:fillRef>
          <a:effectRef idx="0">
            <a:schemeClr val="accent1"/>
          </a:effectRef>
          <a:fontRef idx="minor">
            <a:schemeClr val="dk1"/>
          </a:fontRef>
        </p:style>
        <p:txBody>
          <a:bodyPr wrap="square">
            <a:spAutoFit/>
          </a:bodyPr>
          <a:lstStyle/>
          <a:p>
            <a:r>
              <a:rPr lang="en-CA" sz="2000" dirty="0">
                <a:solidFill>
                  <a:srgbClr val="231F20"/>
                </a:solidFill>
                <a:latin typeface="Gill Sans" panose="020B0502020104020203" pitchFamily="34" charset="-79"/>
                <a:cs typeface="Gill Sans" panose="020B0502020104020203" pitchFamily="34" charset="-79"/>
              </a:rPr>
              <a:t>baselines representing different versions of a system</a:t>
            </a:r>
            <a:endParaRPr lang="en-CA" sz="2000" dirty="0">
              <a:solidFill>
                <a:srgbClr val="231F20"/>
              </a:solidFill>
              <a:effectLst/>
              <a:latin typeface="Gill Sans" panose="020B0502020104020203" pitchFamily="34" charset="-79"/>
              <a:cs typeface="Gill Sans" panose="020B0502020104020203" pitchFamily="34" charset="-79"/>
            </a:endParaRPr>
          </a:p>
        </p:txBody>
      </p:sp>
      <p:cxnSp>
        <p:nvCxnSpPr>
          <p:cNvPr id="8" name="Straight Arrow Connector 7">
            <a:extLst>
              <a:ext uri="{FF2B5EF4-FFF2-40B4-BE49-F238E27FC236}">
                <a16:creationId xmlns:a16="http://schemas.microsoft.com/office/drawing/2014/main" id="{93A36165-DF7B-6D4E-832B-51F8D582C31B}"/>
              </a:ext>
            </a:extLst>
          </p:cNvPr>
          <p:cNvCxnSpPr>
            <a:cxnSpLocks/>
            <a:stCxn id="6" idx="3"/>
          </p:cNvCxnSpPr>
          <p:nvPr/>
        </p:nvCxnSpPr>
        <p:spPr>
          <a:xfrm flipH="1" flipV="1">
            <a:off x="7566978" y="5684529"/>
            <a:ext cx="345387" cy="790986"/>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4327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Codelines</a:t>
            </a:r>
            <a:r>
              <a:rPr lang="en-US" dirty="0"/>
              <a:t> and baselines</a:t>
            </a:r>
            <a:r>
              <a:rPr lang="en-GB" dirty="0"/>
              <a:t> </a:t>
            </a:r>
            <a:endParaRPr lang="en-US" dirty="0"/>
          </a:p>
        </p:txBody>
      </p:sp>
      <p:sp>
        <p:nvSpPr>
          <p:cNvPr id="5" name="Slide Number Placeholder 4"/>
          <p:cNvSpPr>
            <a:spLocks noGrp="1"/>
          </p:cNvSpPr>
          <p:nvPr>
            <p:ph type="sldNum" sz="quarter" idx="12"/>
          </p:nvPr>
        </p:nvSpPr>
        <p:spPr/>
        <p:txBody>
          <a:bodyPr/>
          <a:lstStyle/>
          <a:p>
            <a:fld id="{7B134961-4B2C-A547-9A54-CB85DA02077E}" type="slidenum">
              <a:rPr lang="en-US" smtClean="0"/>
              <a:pPr/>
              <a:t>19</a:t>
            </a:fld>
            <a:endParaRPr lang="en-US"/>
          </a:p>
        </p:txBody>
      </p:sp>
      <p:pic>
        <p:nvPicPr>
          <p:cNvPr id="8" name="Picture 7" descr="25.4 Code and Baselines (25.6).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2692" y="1979543"/>
            <a:ext cx="7058438" cy="3754488"/>
          </a:xfrm>
          <a:prstGeom prst="rect">
            <a:avLst/>
          </a:prstGeom>
        </p:spPr>
      </p:pic>
    </p:spTree>
    <p:extLst>
      <p:ext uri="{BB962C8B-B14F-4D97-AF65-F5344CB8AC3E}">
        <p14:creationId xmlns:p14="http://schemas.microsoft.com/office/powerpoint/2010/main" val="23725813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B3A540-7641-0EFA-7CA0-E09DEDB9A583}"/>
              </a:ext>
            </a:extLst>
          </p:cNvPr>
          <p:cNvSpPr>
            <a:spLocks noGrp="1"/>
          </p:cNvSpPr>
          <p:nvPr>
            <p:ph type="title"/>
          </p:nvPr>
        </p:nvSpPr>
        <p:spPr/>
        <p:txBody>
          <a:bodyPr/>
          <a:lstStyle/>
          <a:p>
            <a:r>
              <a:rPr lang="en-US" altLang="zh-CN" dirty="0"/>
              <a:t>Administrative item</a:t>
            </a:r>
            <a:endParaRPr lang="LID4096" dirty="0"/>
          </a:p>
        </p:txBody>
      </p:sp>
      <p:sp>
        <p:nvSpPr>
          <p:cNvPr id="3" name="Content Placeholder 2">
            <a:extLst>
              <a:ext uri="{FF2B5EF4-FFF2-40B4-BE49-F238E27FC236}">
                <a16:creationId xmlns:a16="http://schemas.microsoft.com/office/drawing/2014/main" id="{15F21921-375D-4B40-0F5B-9312ADB160D9}"/>
              </a:ext>
            </a:extLst>
          </p:cNvPr>
          <p:cNvSpPr>
            <a:spLocks noGrp="1"/>
          </p:cNvSpPr>
          <p:nvPr>
            <p:ph idx="1"/>
          </p:nvPr>
        </p:nvSpPr>
        <p:spPr/>
        <p:txBody>
          <a:bodyPr/>
          <a:lstStyle/>
          <a:p>
            <a:r>
              <a:rPr lang="en-US" dirty="0"/>
              <a:t>Slides 1 was uploaded</a:t>
            </a:r>
          </a:p>
          <a:p>
            <a:r>
              <a:rPr lang="en-US" dirty="0"/>
              <a:t>Build team as soon as possible</a:t>
            </a:r>
          </a:p>
          <a:p>
            <a:endParaRPr lang="en-US" dirty="0"/>
          </a:p>
        </p:txBody>
      </p:sp>
      <p:sp>
        <p:nvSpPr>
          <p:cNvPr id="4" name="Slide Number Placeholder 3">
            <a:extLst>
              <a:ext uri="{FF2B5EF4-FFF2-40B4-BE49-F238E27FC236}">
                <a16:creationId xmlns:a16="http://schemas.microsoft.com/office/drawing/2014/main" id="{BCDAB875-8DB9-4B0D-C38D-F21C346DC99F}"/>
              </a:ext>
            </a:extLst>
          </p:cNvPr>
          <p:cNvSpPr>
            <a:spLocks noGrp="1"/>
          </p:cNvSpPr>
          <p:nvPr>
            <p:ph type="sldNum" sz="quarter" idx="12"/>
          </p:nvPr>
        </p:nvSpPr>
        <p:spPr/>
        <p:txBody>
          <a:bodyPr/>
          <a:lstStyle/>
          <a:p>
            <a:fld id="{16D6CE68-A2D0-4148-AD8B-3294DC4CB750}" type="slidenum">
              <a:rPr lang="en-US" smtClean="0"/>
              <a:t>2</a:t>
            </a:fld>
            <a:endParaRPr lang="en-US" dirty="0"/>
          </a:p>
        </p:txBody>
      </p:sp>
    </p:spTree>
    <p:extLst>
      <p:ext uri="{BB962C8B-B14F-4D97-AF65-F5344CB8AC3E}">
        <p14:creationId xmlns:p14="http://schemas.microsoft.com/office/powerpoint/2010/main" val="242026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B259009-811E-A941-8F9C-1311DF3524CD}"/>
              </a:ext>
            </a:extLst>
          </p:cNvPr>
          <p:cNvSpPr>
            <a:spLocks noGrp="1"/>
          </p:cNvSpPr>
          <p:nvPr>
            <p:ph type="title"/>
          </p:nvPr>
        </p:nvSpPr>
        <p:spPr>
          <a:xfrm>
            <a:off x="1" y="1"/>
            <a:ext cx="9144000" cy="1333001"/>
          </a:xfrm>
          <a:noFill/>
        </p:spPr>
        <p:txBody>
          <a:bodyPr vert="horz" lIns="720000" tIns="180000" rIns="720000" bIns="180000" rtlCol="0" anchor="ctr">
            <a:normAutofit/>
          </a:bodyPr>
          <a:lstStyle/>
          <a:p>
            <a:r>
              <a:rPr lang="en-US" sz="3200" dirty="0"/>
              <a:t>Versions of printer firmware products - a tree evolution model</a:t>
            </a:r>
          </a:p>
        </p:txBody>
      </p:sp>
      <p:sp>
        <p:nvSpPr>
          <p:cNvPr id="5" name="Slide Number Placeholder 4">
            <a:extLst>
              <a:ext uri="{FF2B5EF4-FFF2-40B4-BE49-F238E27FC236}">
                <a16:creationId xmlns:a16="http://schemas.microsoft.com/office/drawing/2014/main" id="{9980F461-DBE5-DA4D-ABD0-F0876D03A311}"/>
              </a:ext>
            </a:extLst>
          </p:cNvPr>
          <p:cNvSpPr>
            <a:spLocks noGrp="1"/>
          </p:cNvSpPr>
          <p:nvPr>
            <p:ph type="sldNum" sz="quarter" idx="12"/>
          </p:nvPr>
        </p:nvSpPr>
        <p:spPr/>
        <p:txBody>
          <a:bodyPr/>
          <a:lstStyle/>
          <a:p>
            <a:fld id="{16D6CE68-A2D0-4148-AD8B-3294DC4CB750}" type="slidenum">
              <a:rPr lang="en-US" smtClean="0"/>
              <a:t>20</a:t>
            </a:fld>
            <a:endParaRPr lang="en-US"/>
          </a:p>
        </p:txBody>
      </p:sp>
      <p:pic>
        <p:nvPicPr>
          <p:cNvPr id="7" name="Content Placeholder 6" descr="A screenshot of a cell phone&#10;&#10;Description automatically generated">
            <a:extLst>
              <a:ext uri="{FF2B5EF4-FFF2-40B4-BE49-F238E27FC236}">
                <a16:creationId xmlns:a16="http://schemas.microsoft.com/office/drawing/2014/main" id="{60314F09-9AC8-DE46-9E9D-3F7244BF3B44}"/>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3453" b="56241"/>
          <a:stretch/>
        </p:blipFill>
        <p:spPr>
          <a:xfrm>
            <a:off x="722239" y="1200051"/>
            <a:ext cx="7699523" cy="3096842"/>
          </a:xfrm>
        </p:spPr>
      </p:pic>
      <p:pic>
        <p:nvPicPr>
          <p:cNvPr id="12" name="Content Placeholder 6" descr="A screenshot of a cell phone&#10;&#10;Description automatically generated">
            <a:extLst>
              <a:ext uri="{FF2B5EF4-FFF2-40B4-BE49-F238E27FC236}">
                <a16:creationId xmlns:a16="http://schemas.microsoft.com/office/drawing/2014/main" id="{84A9A0AA-BC99-1846-9AAC-CD4E5AD9EBBC}"/>
              </a:ext>
            </a:extLst>
          </p:cNvPr>
          <p:cNvPicPr>
            <a:picLocks noChangeAspect="1"/>
          </p:cNvPicPr>
          <p:nvPr/>
        </p:nvPicPr>
        <p:blipFill rotWithShape="1">
          <a:blip r:embed="rId3">
            <a:extLst>
              <a:ext uri="{28A0092B-C50C-407E-A947-70E740481C1C}">
                <a14:useLocalDpi xmlns:a14="http://schemas.microsoft.com/office/drawing/2010/main" val="0"/>
              </a:ext>
            </a:extLst>
          </a:blip>
          <a:srcRect t="55859" b="31111"/>
          <a:stretch/>
        </p:blipFill>
        <p:spPr>
          <a:xfrm>
            <a:off x="722239" y="3753165"/>
            <a:ext cx="7699523" cy="1001082"/>
          </a:xfrm>
          <a:prstGeom prst="rect">
            <a:avLst/>
          </a:prstGeom>
        </p:spPr>
      </p:pic>
      <p:pic>
        <p:nvPicPr>
          <p:cNvPr id="13" name="Content Placeholder 6" descr="A screenshot of a cell phone&#10;&#10;Description automatically generated">
            <a:extLst>
              <a:ext uri="{FF2B5EF4-FFF2-40B4-BE49-F238E27FC236}">
                <a16:creationId xmlns:a16="http://schemas.microsoft.com/office/drawing/2014/main" id="{F28AB0F2-DA58-9742-8D88-3F93774B701A}"/>
              </a:ext>
            </a:extLst>
          </p:cNvPr>
          <p:cNvPicPr>
            <a:picLocks noChangeAspect="1"/>
          </p:cNvPicPr>
          <p:nvPr/>
        </p:nvPicPr>
        <p:blipFill rotWithShape="1">
          <a:blip r:embed="rId3">
            <a:extLst>
              <a:ext uri="{28A0092B-C50C-407E-A947-70E740481C1C}">
                <a14:useLocalDpi xmlns:a14="http://schemas.microsoft.com/office/drawing/2010/main" val="0"/>
              </a:ext>
            </a:extLst>
          </a:blip>
          <a:srcRect t="82650"/>
          <a:stretch/>
        </p:blipFill>
        <p:spPr>
          <a:xfrm>
            <a:off x="722238" y="4789338"/>
            <a:ext cx="7699523" cy="1333001"/>
          </a:xfrm>
          <a:prstGeom prst="rect">
            <a:avLst/>
          </a:prstGeom>
        </p:spPr>
      </p:pic>
      <p:sp>
        <p:nvSpPr>
          <p:cNvPr id="10" name="Rectangle 9">
            <a:extLst>
              <a:ext uri="{FF2B5EF4-FFF2-40B4-BE49-F238E27FC236}">
                <a16:creationId xmlns:a16="http://schemas.microsoft.com/office/drawing/2014/main" id="{320C899F-3D4F-D24C-A161-BF04C3B0F7E2}"/>
              </a:ext>
            </a:extLst>
          </p:cNvPr>
          <p:cNvSpPr/>
          <p:nvPr/>
        </p:nvSpPr>
        <p:spPr>
          <a:xfrm>
            <a:off x="903514" y="3295811"/>
            <a:ext cx="7415972" cy="45735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54D0BFEF-5E4A-C14F-AD81-55E2028B375C}"/>
              </a:ext>
            </a:extLst>
          </p:cNvPr>
          <p:cNvSpPr/>
          <p:nvPr/>
        </p:nvSpPr>
        <p:spPr>
          <a:xfrm>
            <a:off x="903514" y="6117048"/>
            <a:ext cx="7304821" cy="707886"/>
          </a:xfrm>
          <a:prstGeom prst="rect">
            <a:avLst/>
          </a:prstGeom>
        </p:spPr>
        <p:txBody>
          <a:bodyPr wrap="square">
            <a:spAutoFit/>
          </a:bodyPr>
          <a:lstStyle/>
          <a:p>
            <a:r>
              <a:rPr lang="en-CA" sz="2000" dirty="0">
                <a:latin typeface="TimesLTStd"/>
              </a:rPr>
              <a:t>In the </a:t>
            </a:r>
            <a:r>
              <a:rPr lang="en-CA" sz="2000" b="1" dirty="0">
                <a:solidFill>
                  <a:srgbClr val="FF0000"/>
                </a:solidFill>
                <a:latin typeface="TimesLTStd"/>
              </a:rPr>
              <a:t>tree evolution model</a:t>
            </a:r>
            <a:r>
              <a:rPr lang="en-CA" sz="2000" dirty="0">
                <a:latin typeface="TimesLTStd"/>
              </a:rPr>
              <a:t>, one or more new software configuration versions will replace former software configuration version. </a:t>
            </a:r>
            <a:endParaRPr lang="en-CA" sz="2000" dirty="0"/>
          </a:p>
        </p:txBody>
      </p:sp>
      <p:sp>
        <p:nvSpPr>
          <p:cNvPr id="15" name="Rectangle 14">
            <a:extLst>
              <a:ext uri="{FF2B5EF4-FFF2-40B4-BE49-F238E27FC236}">
                <a16:creationId xmlns:a16="http://schemas.microsoft.com/office/drawing/2014/main" id="{820CFC90-5D8D-B946-970A-4BFA31E1CA09}"/>
              </a:ext>
            </a:extLst>
          </p:cNvPr>
          <p:cNvSpPr/>
          <p:nvPr/>
        </p:nvSpPr>
        <p:spPr>
          <a:xfrm>
            <a:off x="2225040" y="1676401"/>
            <a:ext cx="1696719" cy="916816"/>
          </a:xfrm>
          <a:prstGeom prst="rect">
            <a:avLst/>
          </a:prstGeom>
          <a:noFill/>
          <a:ln w="381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EAD41839-EF5B-A86F-6927-1BC515E12E12}"/>
                  </a:ext>
                </a:extLst>
              </p14:cNvPr>
              <p14:cNvContentPartPr/>
              <p14:nvPr/>
            </p14:nvContentPartPr>
            <p14:xfrm>
              <a:off x="3941880" y="2072120"/>
              <a:ext cx="360" cy="360"/>
            </p14:xfrm>
          </p:contentPart>
        </mc:Choice>
        <mc:Fallback xmlns="">
          <p:pic>
            <p:nvPicPr>
              <p:cNvPr id="3" name="Ink 2">
                <a:extLst>
                  <a:ext uri="{FF2B5EF4-FFF2-40B4-BE49-F238E27FC236}">
                    <a16:creationId xmlns:a16="http://schemas.microsoft.com/office/drawing/2014/main" id="{EAD41839-EF5B-A86F-6927-1BC515E12E12}"/>
                  </a:ext>
                </a:extLst>
              </p:cNvPr>
              <p:cNvPicPr/>
              <p:nvPr/>
            </p:nvPicPr>
            <p:blipFill>
              <a:blip r:embed="rId5"/>
              <a:stretch>
                <a:fillRect/>
              </a:stretch>
            </p:blipFill>
            <p:spPr>
              <a:xfrm>
                <a:off x="3932880" y="206312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 name="Ink 3">
                <a:extLst>
                  <a:ext uri="{FF2B5EF4-FFF2-40B4-BE49-F238E27FC236}">
                    <a16:creationId xmlns:a16="http://schemas.microsoft.com/office/drawing/2014/main" id="{2711175A-6E04-0BE1-B3D2-74B7FF8A7BF3}"/>
                  </a:ext>
                </a:extLst>
              </p14:cNvPr>
              <p14:cNvContentPartPr/>
              <p14:nvPr/>
            </p14:nvContentPartPr>
            <p14:xfrm>
              <a:off x="3809760" y="2072120"/>
              <a:ext cx="360" cy="360"/>
            </p14:xfrm>
          </p:contentPart>
        </mc:Choice>
        <mc:Fallback xmlns="">
          <p:pic>
            <p:nvPicPr>
              <p:cNvPr id="4" name="Ink 3">
                <a:extLst>
                  <a:ext uri="{FF2B5EF4-FFF2-40B4-BE49-F238E27FC236}">
                    <a16:creationId xmlns:a16="http://schemas.microsoft.com/office/drawing/2014/main" id="{2711175A-6E04-0BE1-B3D2-74B7FF8A7BF3}"/>
                  </a:ext>
                </a:extLst>
              </p:cNvPr>
              <p:cNvPicPr/>
              <p:nvPr/>
            </p:nvPicPr>
            <p:blipFill>
              <a:blip r:embed="rId5"/>
              <a:stretch>
                <a:fillRect/>
              </a:stretch>
            </p:blipFill>
            <p:spPr>
              <a:xfrm>
                <a:off x="3800760" y="206312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9" name="Ink 8">
                <a:extLst>
                  <a:ext uri="{FF2B5EF4-FFF2-40B4-BE49-F238E27FC236}">
                    <a16:creationId xmlns:a16="http://schemas.microsoft.com/office/drawing/2014/main" id="{A4998664-1C16-5319-C755-F9974DBE2CDF}"/>
                  </a:ext>
                </a:extLst>
              </p14:cNvPr>
              <p14:cNvContentPartPr/>
              <p14:nvPr/>
            </p14:nvContentPartPr>
            <p14:xfrm>
              <a:off x="3352920" y="2590520"/>
              <a:ext cx="360" cy="360"/>
            </p14:xfrm>
          </p:contentPart>
        </mc:Choice>
        <mc:Fallback xmlns="">
          <p:pic>
            <p:nvPicPr>
              <p:cNvPr id="9" name="Ink 8">
                <a:extLst>
                  <a:ext uri="{FF2B5EF4-FFF2-40B4-BE49-F238E27FC236}">
                    <a16:creationId xmlns:a16="http://schemas.microsoft.com/office/drawing/2014/main" id="{A4998664-1C16-5319-C755-F9974DBE2CDF}"/>
                  </a:ext>
                </a:extLst>
              </p:cNvPr>
              <p:cNvPicPr/>
              <p:nvPr/>
            </p:nvPicPr>
            <p:blipFill>
              <a:blip r:embed="rId5"/>
              <a:stretch>
                <a:fillRect/>
              </a:stretch>
            </p:blipFill>
            <p:spPr>
              <a:xfrm>
                <a:off x="3343920" y="2581520"/>
                <a:ext cx="18000" cy="18000"/>
              </a:xfrm>
              <a:prstGeom prst="rect">
                <a:avLst/>
              </a:prstGeom>
            </p:spPr>
          </p:pic>
        </mc:Fallback>
      </mc:AlternateContent>
      <p:grpSp>
        <p:nvGrpSpPr>
          <p:cNvPr id="20" name="Group 19">
            <a:extLst>
              <a:ext uri="{FF2B5EF4-FFF2-40B4-BE49-F238E27FC236}">
                <a16:creationId xmlns:a16="http://schemas.microsoft.com/office/drawing/2014/main" id="{81612A44-0E00-66D0-E55F-7AFEEB35BF51}"/>
              </a:ext>
            </a:extLst>
          </p:cNvPr>
          <p:cNvGrpSpPr/>
          <p:nvPr/>
        </p:nvGrpSpPr>
        <p:grpSpPr>
          <a:xfrm>
            <a:off x="2204520" y="1777280"/>
            <a:ext cx="360" cy="360"/>
            <a:chOff x="2204520" y="1777280"/>
            <a:chExt cx="360" cy="360"/>
          </a:xfrm>
        </p:grpSpPr>
        <mc:AlternateContent xmlns:mc="http://schemas.openxmlformats.org/markup-compatibility/2006" xmlns:p14="http://schemas.microsoft.com/office/powerpoint/2010/main">
          <mc:Choice Requires="p14">
            <p:contentPart p14:bwMode="auto" r:id="rId8">
              <p14:nvContentPartPr>
                <p14:cNvPr id="11" name="Ink 10">
                  <a:extLst>
                    <a:ext uri="{FF2B5EF4-FFF2-40B4-BE49-F238E27FC236}">
                      <a16:creationId xmlns:a16="http://schemas.microsoft.com/office/drawing/2014/main" id="{02E0ED56-6857-21DD-C25E-7E29F7C4B14E}"/>
                    </a:ext>
                  </a:extLst>
                </p14:cNvPr>
                <p14:cNvContentPartPr/>
                <p14:nvPr/>
              </p14:nvContentPartPr>
              <p14:xfrm>
                <a:off x="2204520" y="1777280"/>
                <a:ext cx="360" cy="360"/>
              </p14:xfrm>
            </p:contentPart>
          </mc:Choice>
          <mc:Fallback xmlns="">
            <p:pic>
              <p:nvPicPr>
                <p:cNvPr id="11" name="Ink 10">
                  <a:extLst>
                    <a:ext uri="{FF2B5EF4-FFF2-40B4-BE49-F238E27FC236}">
                      <a16:creationId xmlns:a16="http://schemas.microsoft.com/office/drawing/2014/main" id="{02E0ED56-6857-21DD-C25E-7E29F7C4B14E}"/>
                    </a:ext>
                  </a:extLst>
                </p:cNvPr>
                <p:cNvPicPr/>
                <p:nvPr/>
              </p:nvPicPr>
              <p:blipFill>
                <a:blip r:embed="rId5"/>
                <a:stretch>
                  <a:fillRect/>
                </a:stretch>
              </p:blipFill>
              <p:spPr>
                <a:xfrm>
                  <a:off x="2195880" y="176828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4" name="Ink 13">
                  <a:extLst>
                    <a:ext uri="{FF2B5EF4-FFF2-40B4-BE49-F238E27FC236}">
                      <a16:creationId xmlns:a16="http://schemas.microsoft.com/office/drawing/2014/main" id="{A4DF36C5-C1F5-4FD9-BF7B-A37B311A7646}"/>
                    </a:ext>
                  </a:extLst>
                </p14:cNvPr>
                <p14:cNvContentPartPr/>
                <p14:nvPr/>
              </p14:nvContentPartPr>
              <p14:xfrm>
                <a:off x="2204520" y="1777280"/>
                <a:ext cx="360" cy="360"/>
              </p14:xfrm>
            </p:contentPart>
          </mc:Choice>
          <mc:Fallback xmlns="">
            <p:pic>
              <p:nvPicPr>
                <p:cNvPr id="14" name="Ink 13">
                  <a:extLst>
                    <a:ext uri="{FF2B5EF4-FFF2-40B4-BE49-F238E27FC236}">
                      <a16:creationId xmlns:a16="http://schemas.microsoft.com/office/drawing/2014/main" id="{A4DF36C5-C1F5-4FD9-BF7B-A37B311A7646}"/>
                    </a:ext>
                  </a:extLst>
                </p:cNvPr>
                <p:cNvPicPr/>
                <p:nvPr/>
              </p:nvPicPr>
              <p:blipFill>
                <a:blip r:embed="rId5"/>
                <a:stretch>
                  <a:fillRect/>
                </a:stretch>
              </p:blipFill>
              <p:spPr>
                <a:xfrm>
                  <a:off x="2195880" y="1768280"/>
                  <a:ext cx="18000" cy="18000"/>
                </a:xfrm>
                <a:prstGeom prst="rect">
                  <a:avLst/>
                </a:prstGeom>
              </p:spPr>
            </p:pic>
          </mc:Fallback>
        </mc:AlternateContent>
      </p:grpSp>
      <p:grpSp>
        <p:nvGrpSpPr>
          <p:cNvPr id="19" name="Group 18">
            <a:extLst>
              <a:ext uri="{FF2B5EF4-FFF2-40B4-BE49-F238E27FC236}">
                <a16:creationId xmlns:a16="http://schemas.microsoft.com/office/drawing/2014/main" id="{E5A015A9-605F-7928-A542-D829EE73C62C}"/>
              </a:ext>
            </a:extLst>
          </p:cNvPr>
          <p:cNvGrpSpPr/>
          <p:nvPr/>
        </p:nvGrpSpPr>
        <p:grpSpPr>
          <a:xfrm>
            <a:off x="2488560" y="1838480"/>
            <a:ext cx="360" cy="360"/>
            <a:chOff x="2488560" y="1838480"/>
            <a:chExt cx="360" cy="360"/>
          </a:xfrm>
        </p:grpSpPr>
        <mc:AlternateContent xmlns:mc="http://schemas.openxmlformats.org/markup-compatibility/2006" xmlns:p14="http://schemas.microsoft.com/office/powerpoint/2010/main">
          <mc:Choice Requires="p14">
            <p:contentPart p14:bwMode="auto" r:id="rId10">
              <p14:nvContentPartPr>
                <p14:cNvPr id="17" name="Ink 16">
                  <a:extLst>
                    <a:ext uri="{FF2B5EF4-FFF2-40B4-BE49-F238E27FC236}">
                      <a16:creationId xmlns:a16="http://schemas.microsoft.com/office/drawing/2014/main" id="{165C2947-9291-355C-EA49-ABD75920F93E}"/>
                    </a:ext>
                  </a:extLst>
                </p14:cNvPr>
                <p14:cNvContentPartPr/>
                <p14:nvPr/>
              </p14:nvContentPartPr>
              <p14:xfrm>
                <a:off x="2488560" y="1838480"/>
                <a:ext cx="360" cy="360"/>
              </p14:xfrm>
            </p:contentPart>
          </mc:Choice>
          <mc:Fallback xmlns="">
            <p:pic>
              <p:nvPicPr>
                <p:cNvPr id="17" name="Ink 16">
                  <a:extLst>
                    <a:ext uri="{FF2B5EF4-FFF2-40B4-BE49-F238E27FC236}">
                      <a16:creationId xmlns:a16="http://schemas.microsoft.com/office/drawing/2014/main" id="{165C2947-9291-355C-EA49-ABD75920F93E}"/>
                    </a:ext>
                  </a:extLst>
                </p:cNvPr>
                <p:cNvPicPr/>
                <p:nvPr/>
              </p:nvPicPr>
              <p:blipFill>
                <a:blip r:embed="rId5"/>
                <a:stretch>
                  <a:fillRect/>
                </a:stretch>
              </p:blipFill>
              <p:spPr>
                <a:xfrm>
                  <a:off x="2479920" y="182984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8" name="Ink 17">
                  <a:extLst>
                    <a:ext uri="{FF2B5EF4-FFF2-40B4-BE49-F238E27FC236}">
                      <a16:creationId xmlns:a16="http://schemas.microsoft.com/office/drawing/2014/main" id="{5997322E-D0C5-6D15-5A7D-252E50A8020B}"/>
                    </a:ext>
                  </a:extLst>
                </p14:cNvPr>
                <p14:cNvContentPartPr/>
                <p14:nvPr/>
              </p14:nvContentPartPr>
              <p14:xfrm>
                <a:off x="2488560" y="1838480"/>
                <a:ext cx="360" cy="360"/>
              </p14:xfrm>
            </p:contentPart>
          </mc:Choice>
          <mc:Fallback xmlns="">
            <p:pic>
              <p:nvPicPr>
                <p:cNvPr id="18" name="Ink 17">
                  <a:extLst>
                    <a:ext uri="{FF2B5EF4-FFF2-40B4-BE49-F238E27FC236}">
                      <a16:creationId xmlns:a16="http://schemas.microsoft.com/office/drawing/2014/main" id="{5997322E-D0C5-6D15-5A7D-252E50A8020B}"/>
                    </a:ext>
                  </a:extLst>
                </p:cNvPr>
                <p:cNvPicPr/>
                <p:nvPr/>
              </p:nvPicPr>
              <p:blipFill>
                <a:blip r:embed="rId12"/>
                <a:stretch>
                  <a:fillRect/>
                </a:stretch>
              </p:blipFill>
              <p:spPr>
                <a:xfrm>
                  <a:off x="2479920" y="1829840"/>
                  <a:ext cx="18000" cy="18000"/>
                </a:xfrm>
                <a:prstGeom prst="rect">
                  <a:avLst/>
                </a:prstGeom>
              </p:spPr>
            </p:pic>
          </mc:Fallback>
        </mc:AlternateContent>
      </p:grpSp>
      <p:sp>
        <p:nvSpPr>
          <p:cNvPr id="21" name="TextBox 20">
            <a:extLst>
              <a:ext uri="{FF2B5EF4-FFF2-40B4-BE49-F238E27FC236}">
                <a16:creationId xmlns:a16="http://schemas.microsoft.com/office/drawing/2014/main" id="{6877621E-5711-A349-0B02-0408C09765E7}"/>
              </a:ext>
            </a:extLst>
          </p:cNvPr>
          <p:cNvSpPr txBox="1"/>
          <p:nvPr/>
        </p:nvSpPr>
        <p:spPr>
          <a:xfrm>
            <a:off x="4074160" y="2201133"/>
            <a:ext cx="979755" cy="369332"/>
          </a:xfrm>
          <a:prstGeom prst="rect">
            <a:avLst/>
          </a:prstGeom>
          <a:noFill/>
        </p:spPr>
        <p:txBody>
          <a:bodyPr wrap="none" rtlCol="0">
            <a:spAutoFit/>
          </a:bodyPr>
          <a:lstStyle/>
          <a:p>
            <a:r>
              <a:rPr lang="en-US" b="1" dirty="0">
                <a:solidFill>
                  <a:srgbClr val="0432FF"/>
                </a:solidFill>
              </a:rPr>
              <a:t>baseline</a:t>
            </a:r>
            <a:endParaRPr lang="LID4096" b="1" dirty="0">
              <a:solidFill>
                <a:srgbClr val="0432FF"/>
              </a:solidFill>
            </a:endParaRPr>
          </a:p>
        </p:txBody>
      </p:sp>
      <p:sp>
        <p:nvSpPr>
          <p:cNvPr id="22" name="TextBox 21">
            <a:extLst>
              <a:ext uri="{FF2B5EF4-FFF2-40B4-BE49-F238E27FC236}">
                <a16:creationId xmlns:a16="http://schemas.microsoft.com/office/drawing/2014/main" id="{19CC10D2-3C39-60A9-373A-376D7DD7C15B}"/>
              </a:ext>
            </a:extLst>
          </p:cNvPr>
          <p:cNvSpPr txBox="1"/>
          <p:nvPr/>
        </p:nvSpPr>
        <p:spPr>
          <a:xfrm>
            <a:off x="7482765" y="3765914"/>
            <a:ext cx="993029" cy="369332"/>
          </a:xfrm>
          <a:prstGeom prst="rect">
            <a:avLst/>
          </a:prstGeom>
          <a:noFill/>
        </p:spPr>
        <p:txBody>
          <a:bodyPr wrap="none" rtlCol="0">
            <a:spAutoFit/>
          </a:bodyPr>
          <a:lstStyle/>
          <a:p>
            <a:r>
              <a:rPr lang="en-US" b="1" dirty="0" err="1">
                <a:solidFill>
                  <a:srgbClr val="0432FF"/>
                </a:solidFill>
              </a:rPr>
              <a:t>codeline</a:t>
            </a:r>
            <a:endParaRPr lang="LID4096" b="1" dirty="0">
              <a:solidFill>
                <a:srgbClr val="0432FF"/>
              </a:solidFill>
            </a:endParaRPr>
          </a:p>
        </p:txBody>
      </p:sp>
    </p:spTree>
    <p:extLst>
      <p:ext uri="{BB962C8B-B14F-4D97-AF65-F5344CB8AC3E}">
        <p14:creationId xmlns:p14="http://schemas.microsoft.com/office/powerpoint/2010/main" val="21337851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Version control</a:t>
            </a:r>
          </a:p>
        </p:txBody>
      </p:sp>
      <p:sp>
        <p:nvSpPr>
          <p:cNvPr id="3" name="Content Placeholder 2"/>
          <p:cNvSpPr>
            <a:spLocks noGrp="1"/>
          </p:cNvSpPr>
          <p:nvPr>
            <p:ph idx="1"/>
          </p:nvPr>
        </p:nvSpPr>
        <p:spPr/>
        <p:txBody>
          <a:bodyPr>
            <a:normAutofit/>
          </a:bodyPr>
          <a:lstStyle/>
          <a:p>
            <a:r>
              <a:rPr lang="en-US" altLang="zh-CN" b="1" dirty="0">
                <a:solidFill>
                  <a:srgbClr val="FF0000"/>
                </a:solidFill>
              </a:rPr>
              <a:t>Code</a:t>
            </a:r>
            <a:endParaRPr lang="en-US" b="1" dirty="0">
              <a:solidFill>
                <a:srgbClr val="FF0000"/>
              </a:solidFill>
            </a:endParaRPr>
          </a:p>
          <a:p>
            <a:r>
              <a:rPr lang="en-US" b="1" u="sng" dirty="0">
                <a:solidFill>
                  <a:srgbClr val="FF0000"/>
                </a:solidFill>
              </a:rPr>
              <a:t>Dependencies</a:t>
            </a:r>
          </a:p>
          <a:p>
            <a:r>
              <a:rPr lang="en-US" b="1" dirty="0">
                <a:solidFill>
                  <a:srgbClr val="FF0000"/>
                </a:solidFill>
              </a:rPr>
              <a:t>Software configuration</a:t>
            </a:r>
          </a:p>
          <a:p>
            <a:r>
              <a:rPr lang="en-US" b="1" dirty="0">
                <a:solidFill>
                  <a:srgbClr val="FF0000"/>
                </a:solidFill>
              </a:rPr>
              <a:t>Environment</a:t>
            </a:r>
            <a:br>
              <a:rPr lang="en-US" sz="1600" dirty="0"/>
            </a:br>
            <a:endParaRPr lang="en-GB" sz="2400" dirty="0"/>
          </a:p>
        </p:txBody>
      </p:sp>
      <p:sp>
        <p:nvSpPr>
          <p:cNvPr id="4" name="Slide Number Placeholder 3"/>
          <p:cNvSpPr>
            <a:spLocks noGrp="1"/>
          </p:cNvSpPr>
          <p:nvPr>
            <p:ph type="sldNum" sz="quarter" idx="12"/>
          </p:nvPr>
        </p:nvSpPr>
        <p:spPr/>
        <p:txBody>
          <a:bodyPr/>
          <a:lstStyle/>
          <a:p>
            <a:fld id="{7B134961-4B2C-A547-9A54-CB85DA02077E}" type="slidenum">
              <a:rPr lang="en-US" smtClean="0"/>
              <a:pPr/>
              <a:t>21</a:t>
            </a:fld>
            <a:endParaRPr lang="en-US"/>
          </a:p>
        </p:txBody>
      </p:sp>
    </p:spTree>
    <p:extLst>
      <p:ext uri="{BB962C8B-B14F-4D97-AF65-F5344CB8AC3E}">
        <p14:creationId xmlns:p14="http://schemas.microsoft.com/office/powerpoint/2010/main" val="16884255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69E1F2-6419-4611-AFDE-1188D315B9F0}"/>
              </a:ext>
            </a:extLst>
          </p:cNvPr>
          <p:cNvSpPr>
            <a:spLocks noGrp="1"/>
          </p:cNvSpPr>
          <p:nvPr>
            <p:ph type="title"/>
          </p:nvPr>
        </p:nvSpPr>
        <p:spPr/>
        <p:txBody>
          <a:bodyPr>
            <a:normAutofit fontScale="90000"/>
          </a:bodyPr>
          <a:lstStyle/>
          <a:p>
            <a:r>
              <a:rPr lang="en-US" dirty="0"/>
              <a:t>Dependencies graph for </a:t>
            </a:r>
            <a:r>
              <a:rPr lang="en-US" dirty="0" err="1"/>
              <a:t>browserify</a:t>
            </a:r>
            <a:r>
              <a:rPr lang="en-US" dirty="0"/>
              <a:t> in NPM</a:t>
            </a:r>
            <a:endParaRPr lang="LID4096" dirty="0"/>
          </a:p>
        </p:txBody>
      </p:sp>
      <p:sp>
        <p:nvSpPr>
          <p:cNvPr id="4" name="Slide Number Placeholder 3">
            <a:extLst>
              <a:ext uri="{FF2B5EF4-FFF2-40B4-BE49-F238E27FC236}">
                <a16:creationId xmlns:a16="http://schemas.microsoft.com/office/drawing/2014/main" id="{F96A2F39-E988-44FF-92C0-004146DA9EAC}"/>
              </a:ext>
            </a:extLst>
          </p:cNvPr>
          <p:cNvSpPr>
            <a:spLocks noGrp="1"/>
          </p:cNvSpPr>
          <p:nvPr>
            <p:ph type="sldNum" sz="quarter" idx="12"/>
          </p:nvPr>
        </p:nvSpPr>
        <p:spPr/>
        <p:txBody>
          <a:bodyPr/>
          <a:lstStyle/>
          <a:p>
            <a:fld id="{16D6CE68-A2D0-4148-AD8B-3294DC4CB750}" type="slidenum">
              <a:rPr lang="en-US" smtClean="0"/>
              <a:t>22</a:t>
            </a:fld>
            <a:endParaRPr lang="en-US" dirty="0"/>
          </a:p>
        </p:txBody>
      </p:sp>
      <p:sp>
        <p:nvSpPr>
          <p:cNvPr id="6" name="TextBox 5">
            <a:extLst>
              <a:ext uri="{FF2B5EF4-FFF2-40B4-BE49-F238E27FC236}">
                <a16:creationId xmlns:a16="http://schemas.microsoft.com/office/drawing/2014/main" id="{757714A8-9DC7-4C74-9367-05DA1FB447A8}"/>
              </a:ext>
            </a:extLst>
          </p:cNvPr>
          <p:cNvSpPr txBox="1"/>
          <p:nvPr/>
        </p:nvSpPr>
        <p:spPr>
          <a:xfrm>
            <a:off x="2357120" y="6224833"/>
            <a:ext cx="5107940" cy="369332"/>
          </a:xfrm>
          <a:prstGeom prst="rect">
            <a:avLst/>
          </a:prstGeom>
          <a:noFill/>
        </p:spPr>
        <p:txBody>
          <a:bodyPr wrap="square">
            <a:spAutoFit/>
          </a:bodyPr>
          <a:lstStyle/>
          <a:p>
            <a:r>
              <a:rPr lang="LID4096" dirty="0"/>
              <a:t>https://npm.anvaka.com/#/view/2d/browserify</a:t>
            </a:r>
          </a:p>
        </p:txBody>
      </p:sp>
      <p:pic>
        <p:nvPicPr>
          <p:cNvPr id="8" name="Picture 7">
            <a:extLst>
              <a:ext uri="{FF2B5EF4-FFF2-40B4-BE49-F238E27FC236}">
                <a16:creationId xmlns:a16="http://schemas.microsoft.com/office/drawing/2014/main" id="{48F18368-836C-4730-8D1B-4106C2B3176B}"/>
              </a:ext>
            </a:extLst>
          </p:cNvPr>
          <p:cNvPicPr>
            <a:picLocks noChangeAspect="1"/>
          </p:cNvPicPr>
          <p:nvPr/>
        </p:nvPicPr>
        <p:blipFill>
          <a:blip r:embed="rId3"/>
          <a:stretch>
            <a:fillRect/>
          </a:stretch>
        </p:blipFill>
        <p:spPr>
          <a:xfrm>
            <a:off x="0" y="1865502"/>
            <a:ext cx="9144000" cy="4121944"/>
          </a:xfrm>
          <a:prstGeom prst="rect">
            <a:avLst/>
          </a:prstGeom>
        </p:spPr>
      </p:pic>
    </p:spTree>
    <p:extLst>
      <p:ext uri="{BB962C8B-B14F-4D97-AF65-F5344CB8AC3E}">
        <p14:creationId xmlns:p14="http://schemas.microsoft.com/office/powerpoint/2010/main" val="13118567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3C882-E1AF-4893-89AE-D0BE9D0B4D70}"/>
              </a:ext>
            </a:extLst>
          </p:cNvPr>
          <p:cNvSpPr>
            <a:spLocks noGrp="1"/>
          </p:cNvSpPr>
          <p:nvPr>
            <p:ph type="title"/>
          </p:nvPr>
        </p:nvSpPr>
        <p:spPr/>
        <p:txBody>
          <a:bodyPr/>
          <a:lstStyle/>
          <a:p>
            <a:endParaRPr lang="LID4096"/>
          </a:p>
        </p:txBody>
      </p:sp>
      <p:sp>
        <p:nvSpPr>
          <p:cNvPr id="3" name="Content Placeholder 2">
            <a:extLst>
              <a:ext uri="{FF2B5EF4-FFF2-40B4-BE49-F238E27FC236}">
                <a16:creationId xmlns:a16="http://schemas.microsoft.com/office/drawing/2014/main" id="{4BEA11D0-8ACA-4BE8-95F9-07F10CCD3C7E}"/>
              </a:ext>
            </a:extLst>
          </p:cNvPr>
          <p:cNvSpPr>
            <a:spLocks noGrp="1"/>
          </p:cNvSpPr>
          <p:nvPr>
            <p:ph idx="1"/>
          </p:nvPr>
        </p:nvSpPr>
        <p:spPr/>
        <p:txBody>
          <a:bodyPr/>
          <a:lstStyle/>
          <a:p>
            <a:endParaRPr lang="LID4096"/>
          </a:p>
        </p:txBody>
      </p:sp>
      <p:sp>
        <p:nvSpPr>
          <p:cNvPr id="4" name="Slide Number Placeholder 3">
            <a:extLst>
              <a:ext uri="{FF2B5EF4-FFF2-40B4-BE49-F238E27FC236}">
                <a16:creationId xmlns:a16="http://schemas.microsoft.com/office/drawing/2014/main" id="{0FB5F0B3-1300-4ACA-8D46-67D5CE281559}"/>
              </a:ext>
            </a:extLst>
          </p:cNvPr>
          <p:cNvSpPr>
            <a:spLocks noGrp="1"/>
          </p:cNvSpPr>
          <p:nvPr>
            <p:ph type="sldNum" sz="quarter" idx="12"/>
          </p:nvPr>
        </p:nvSpPr>
        <p:spPr/>
        <p:txBody>
          <a:bodyPr/>
          <a:lstStyle/>
          <a:p>
            <a:fld id="{16D6CE68-A2D0-4148-AD8B-3294DC4CB750}" type="slidenum">
              <a:rPr lang="en-US" smtClean="0"/>
              <a:t>23</a:t>
            </a:fld>
            <a:endParaRPr lang="en-US" dirty="0"/>
          </a:p>
        </p:txBody>
      </p:sp>
      <p:pic>
        <p:nvPicPr>
          <p:cNvPr id="2050" name="Picture 2" descr="How to import all Spring MVC Dependencies to your Maven Project? • Crunchify">
            <a:extLst>
              <a:ext uri="{FF2B5EF4-FFF2-40B4-BE49-F238E27FC236}">
                <a16:creationId xmlns:a16="http://schemas.microsoft.com/office/drawing/2014/main" id="{2484ACC3-16A9-4174-8226-A7D5884C26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93" y="518160"/>
            <a:ext cx="9060307" cy="57778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27170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CD9410-B285-4E72-9DCB-97B8CC9C1666}"/>
              </a:ext>
            </a:extLst>
          </p:cNvPr>
          <p:cNvSpPr>
            <a:spLocks noGrp="1"/>
          </p:cNvSpPr>
          <p:nvPr>
            <p:ph type="title"/>
          </p:nvPr>
        </p:nvSpPr>
        <p:spPr/>
        <p:txBody>
          <a:bodyPr>
            <a:normAutofit/>
          </a:bodyPr>
          <a:lstStyle/>
          <a:p>
            <a:r>
              <a:rPr lang="en-US" dirty="0"/>
              <a:t>Manage external libraries</a:t>
            </a:r>
            <a:endParaRPr lang="LID4096" dirty="0"/>
          </a:p>
        </p:txBody>
      </p:sp>
      <p:sp>
        <p:nvSpPr>
          <p:cNvPr id="3" name="Content Placeholder 2">
            <a:extLst>
              <a:ext uri="{FF2B5EF4-FFF2-40B4-BE49-F238E27FC236}">
                <a16:creationId xmlns:a16="http://schemas.microsoft.com/office/drawing/2014/main" id="{67BA1FCD-A573-4DD6-BAF9-B2F4CA0A93FE}"/>
              </a:ext>
            </a:extLst>
          </p:cNvPr>
          <p:cNvSpPr>
            <a:spLocks noGrp="1"/>
          </p:cNvSpPr>
          <p:nvPr>
            <p:ph idx="1"/>
          </p:nvPr>
        </p:nvSpPr>
        <p:spPr/>
        <p:txBody>
          <a:bodyPr>
            <a:normAutofit fontScale="92500" lnSpcReduction="20000"/>
          </a:bodyPr>
          <a:lstStyle/>
          <a:p>
            <a:r>
              <a:rPr lang="en-US" dirty="0"/>
              <a:t>Keep locally</a:t>
            </a:r>
          </a:p>
          <a:p>
            <a:pPr lvl="1"/>
            <a:r>
              <a:rPr lang="en-US" dirty="0">
                <a:solidFill>
                  <a:schemeClr val="accent6"/>
                </a:solidFill>
              </a:rPr>
              <a:t>Pros: Get started on a project faster. It also means you always have the ability to reproduce your build</a:t>
            </a:r>
          </a:p>
          <a:p>
            <a:pPr lvl="1"/>
            <a:r>
              <a:rPr lang="en-US" dirty="0">
                <a:solidFill>
                  <a:srgbClr val="FF0000"/>
                </a:solidFill>
              </a:rPr>
              <a:t>Cons: Get repo bigger and check out longer</a:t>
            </a:r>
            <a:br>
              <a:rPr lang="en-US" dirty="0"/>
            </a:br>
            <a:endParaRPr lang="en-US" dirty="0"/>
          </a:p>
          <a:p>
            <a:r>
              <a:rPr lang="en-US" dirty="0"/>
              <a:t>Download from internet</a:t>
            </a:r>
          </a:p>
          <a:p>
            <a:pPr lvl="1"/>
            <a:r>
              <a:rPr lang="en-US" dirty="0">
                <a:solidFill>
                  <a:schemeClr val="accent6"/>
                </a:solidFill>
              </a:rPr>
              <a:t>Pros: The repository gets smaller and check out faster</a:t>
            </a:r>
          </a:p>
          <a:p>
            <a:pPr lvl="1"/>
            <a:r>
              <a:rPr lang="en-US" dirty="0">
                <a:solidFill>
                  <a:srgbClr val="FF0000"/>
                </a:solidFill>
              </a:rPr>
              <a:t>Cons: Easy to break (get removed from the online repo), safety</a:t>
            </a:r>
          </a:p>
          <a:p>
            <a:endParaRPr lang="en-US" dirty="0">
              <a:solidFill>
                <a:srgbClr val="FF0000"/>
              </a:solidFill>
            </a:endParaRPr>
          </a:p>
          <a:p>
            <a:r>
              <a:rPr lang="en-US" dirty="0"/>
              <a:t>Build local external libraries repo in company</a:t>
            </a:r>
          </a:p>
          <a:p>
            <a:pPr lvl="1"/>
            <a:r>
              <a:rPr lang="en-US" dirty="0">
                <a:latin typeface="SabonCE-Roman"/>
              </a:rPr>
              <a:t>I</a:t>
            </a:r>
            <a:r>
              <a:rPr lang="en-US" b="0" i="0" dirty="0">
                <a:effectLst/>
                <a:latin typeface="SabonCE-Roman"/>
              </a:rPr>
              <a:t>n the case of Maven, you should create a repository for your organization containing approved versions of libraries to use</a:t>
            </a:r>
            <a:r>
              <a:rPr lang="en-US" dirty="0"/>
              <a:t> </a:t>
            </a:r>
          </a:p>
        </p:txBody>
      </p:sp>
      <p:sp>
        <p:nvSpPr>
          <p:cNvPr id="4" name="Slide Number Placeholder 3">
            <a:extLst>
              <a:ext uri="{FF2B5EF4-FFF2-40B4-BE49-F238E27FC236}">
                <a16:creationId xmlns:a16="http://schemas.microsoft.com/office/drawing/2014/main" id="{37243342-C526-41D8-A283-1532D3E9C0AB}"/>
              </a:ext>
            </a:extLst>
          </p:cNvPr>
          <p:cNvSpPr>
            <a:spLocks noGrp="1"/>
          </p:cNvSpPr>
          <p:nvPr>
            <p:ph type="sldNum" sz="quarter" idx="12"/>
          </p:nvPr>
        </p:nvSpPr>
        <p:spPr/>
        <p:txBody>
          <a:bodyPr/>
          <a:lstStyle/>
          <a:p>
            <a:fld id="{16D6CE68-A2D0-4148-AD8B-3294DC4CB750}" type="slidenum">
              <a:rPr lang="en-US" smtClean="0"/>
              <a:t>24</a:t>
            </a:fld>
            <a:endParaRPr lang="en-US" dirty="0"/>
          </a:p>
        </p:txBody>
      </p:sp>
    </p:spTree>
    <p:extLst>
      <p:ext uri="{BB962C8B-B14F-4D97-AF65-F5344CB8AC3E}">
        <p14:creationId xmlns:p14="http://schemas.microsoft.com/office/powerpoint/2010/main" val="2756003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F9FA8E-6588-D810-A865-F800A28AECA4}"/>
              </a:ext>
            </a:extLst>
          </p:cNvPr>
          <p:cNvSpPr>
            <a:spLocks noGrp="1"/>
          </p:cNvSpPr>
          <p:nvPr>
            <p:ph type="title"/>
          </p:nvPr>
        </p:nvSpPr>
        <p:spPr/>
        <p:txBody>
          <a:bodyPr/>
          <a:lstStyle/>
          <a:p>
            <a:endParaRPr lang="LID4096"/>
          </a:p>
        </p:txBody>
      </p:sp>
      <p:sp>
        <p:nvSpPr>
          <p:cNvPr id="3" name="Content Placeholder 2">
            <a:extLst>
              <a:ext uri="{FF2B5EF4-FFF2-40B4-BE49-F238E27FC236}">
                <a16:creationId xmlns:a16="http://schemas.microsoft.com/office/drawing/2014/main" id="{42E2A550-E419-B6D7-A221-7AAE2ED44961}"/>
              </a:ext>
            </a:extLst>
          </p:cNvPr>
          <p:cNvSpPr>
            <a:spLocks noGrp="1"/>
          </p:cNvSpPr>
          <p:nvPr>
            <p:ph idx="1"/>
          </p:nvPr>
        </p:nvSpPr>
        <p:spPr/>
        <p:txBody>
          <a:bodyPr/>
          <a:lstStyle/>
          <a:p>
            <a:endParaRPr lang="LID4096"/>
          </a:p>
        </p:txBody>
      </p:sp>
      <p:sp>
        <p:nvSpPr>
          <p:cNvPr id="4" name="Slide Number Placeholder 3">
            <a:extLst>
              <a:ext uri="{FF2B5EF4-FFF2-40B4-BE49-F238E27FC236}">
                <a16:creationId xmlns:a16="http://schemas.microsoft.com/office/drawing/2014/main" id="{42A4DC43-9507-2C3F-D614-21BB7A05E0CC}"/>
              </a:ext>
            </a:extLst>
          </p:cNvPr>
          <p:cNvSpPr>
            <a:spLocks noGrp="1"/>
          </p:cNvSpPr>
          <p:nvPr>
            <p:ph type="sldNum" sz="quarter" idx="12"/>
          </p:nvPr>
        </p:nvSpPr>
        <p:spPr/>
        <p:txBody>
          <a:bodyPr/>
          <a:lstStyle/>
          <a:p>
            <a:fld id="{16D6CE68-A2D0-4148-AD8B-3294DC4CB750}" type="slidenum">
              <a:rPr lang="en-US" smtClean="0"/>
              <a:t>25</a:t>
            </a:fld>
            <a:endParaRPr lang="en-US" dirty="0"/>
          </a:p>
        </p:txBody>
      </p:sp>
      <p:pic>
        <p:nvPicPr>
          <p:cNvPr id="6" name="Picture 5">
            <a:extLst>
              <a:ext uri="{FF2B5EF4-FFF2-40B4-BE49-F238E27FC236}">
                <a16:creationId xmlns:a16="http://schemas.microsoft.com/office/drawing/2014/main" id="{9A668837-FC11-E6D6-9F9B-97CBF233E281}"/>
              </a:ext>
            </a:extLst>
          </p:cNvPr>
          <p:cNvPicPr>
            <a:picLocks noChangeAspect="1"/>
          </p:cNvPicPr>
          <p:nvPr/>
        </p:nvPicPr>
        <p:blipFill>
          <a:blip r:embed="rId2"/>
          <a:stretch>
            <a:fillRect/>
          </a:stretch>
        </p:blipFill>
        <p:spPr>
          <a:xfrm>
            <a:off x="170960" y="136525"/>
            <a:ext cx="8344390" cy="6190350"/>
          </a:xfrm>
          <a:prstGeom prst="rect">
            <a:avLst/>
          </a:prstGeom>
        </p:spPr>
      </p:pic>
    </p:spTree>
    <p:extLst>
      <p:ext uri="{BB962C8B-B14F-4D97-AF65-F5344CB8AC3E}">
        <p14:creationId xmlns:p14="http://schemas.microsoft.com/office/powerpoint/2010/main" val="30513580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Version control</a:t>
            </a:r>
          </a:p>
        </p:txBody>
      </p:sp>
      <p:sp>
        <p:nvSpPr>
          <p:cNvPr id="3" name="Content Placeholder 2"/>
          <p:cNvSpPr>
            <a:spLocks noGrp="1"/>
          </p:cNvSpPr>
          <p:nvPr>
            <p:ph idx="1"/>
          </p:nvPr>
        </p:nvSpPr>
        <p:spPr/>
        <p:txBody>
          <a:bodyPr>
            <a:normAutofit/>
          </a:bodyPr>
          <a:lstStyle/>
          <a:p>
            <a:r>
              <a:rPr lang="en-US" altLang="zh-CN" b="1" dirty="0">
                <a:solidFill>
                  <a:srgbClr val="FF0000"/>
                </a:solidFill>
              </a:rPr>
              <a:t>Code</a:t>
            </a:r>
            <a:endParaRPr lang="en-US" b="1" dirty="0">
              <a:solidFill>
                <a:srgbClr val="FF0000"/>
              </a:solidFill>
            </a:endParaRPr>
          </a:p>
          <a:p>
            <a:r>
              <a:rPr lang="en-US" b="1" dirty="0">
                <a:solidFill>
                  <a:srgbClr val="FF0000"/>
                </a:solidFill>
              </a:rPr>
              <a:t>Dependencies</a:t>
            </a:r>
          </a:p>
          <a:p>
            <a:r>
              <a:rPr lang="en-US" b="1" u="sng" dirty="0">
                <a:solidFill>
                  <a:srgbClr val="FF0000"/>
                </a:solidFill>
              </a:rPr>
              <a:t>Software configuration</a:t>
            </a:r>
          </a:p>
          <a:p>
            <a:r>
              <a:rPr lang="en-US" b="1" dirty="0">
                <a:solidFill>
                  <a:srgbClr val="FF0000"/>
                </a:solidFill>
              </a:rPr>
              <a:t>Environment</a:t>
            </a:r>
            <a:br>
              <a:rPr lang="en-US" sz="1600" dirty="0"/>
            </a:br>
            <a:endParaRPr lang="en-GB" sz="2400" dirty="0"/>
          </a:p>
        </p:txBody>
      </p:sp>
      <p:sp>
        <p:nvSpPr>
          <p:cNvPr id="4" name="Slide Number Placeholder 3"/>
          <p:cNvSpPr>
            <a:spLocks noGrp="1"/>
          </p:cNvSpPr>
          <p:nvPr>
            <p:ph type="sldNum" sz="quarter" idx="12"/>
          </p:nvPr>
        </p:nvSpPr>
        <p:spPr/>
        <p:txBody>
          <a:bodyPr/>
          <a:lstStyle/>
          <a:p>
            <a:fld id="{7B134961-4B2C-A547-9A54-CB85DA02077E}" type="slidenum">
              <a:rPr lang="en-US" smtClean="0"/>
              <a:pPr/>
              <a:t>26</a:t>
            </a:fld>
            <a:endParaRPr lang="en-US"/>
          </a:p>
        </p:txBody>
      </p:sp>
    </p:spTree>
    <p:extLst>
      <p:ext uri="{BB962C8B-B14F-4D97-AF65-F5344CB8AC3E}">
        <p14:creationId xmlns:p14="http://schemas.microsoft.com/office/powerpoint/2010/main" val="32656674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FD63AB-A80F-42CA-9242-4E6C41E58C61}"/>
              </a:ext>
            </a:extLst>
          </p:cNvPr>
          <p:cNvSpPr>
            <a:spLocks noGrp="1"/>
          </p:cNvSpPr>
          <p:nvPr>
            <p:ph type="title"/>
          </p:nvPr>
        </p:nvSpPr>
        <p:spPr/>
        <p:txBody>
          <a:bodyPr>
            <a:normAutofit fontScale="90000"/>
          </a:bodyPr>
          <a:lstStyle/>
          <a:p>
            <a:r>
              <a:rPr lang="en-US" dirty="0"/>
              <a:t>Software configuration management</a:t>
            </a:r>
            <a:endParaRPr lang="LID4096" dirty="0"/>
          </a:p>
        </p:txBody>
      </p:sp>
      <p:sp>
        <p:nvSpPr>
          <p:cNvPr id="3" name="Content Placeholder 2">
            <a:extLst>
              <a:ext uri="{FF2B5EF4-FFF2-40B4-BE49-F238E27FC236}">
                <a16:creationId xmlns:a16="http://schemas.microsoft.com/office/drawing/2014/main" id="{8CCBF482-D34A-4CA3-81AE-14BFE121BFCC}"/>
              </a:ext>
            </a:extLst>
          </p:cNvPr>
          <p:cNvSpPr>
            <a:spLocks noGrp="1"/>
          </p:cNvSpPr>
          <p:nvPr>
            <p:ph idx="1"/>
          </p:nvPr>
        </p:nvSpPr>
        <p:spPr/>
        <p:txBody>
          <a:bodyPr>
            <a:normAutofit/>
          </a:bodyPr>
          <a:lstStyle/>
          <a:p>
            <a:r>
              <a:rPr lang="en-US" b="0" i="0" dirty="0">
                <a:solidFill>
                  <a:srgbClr val="000000"/>
                </a:solidFill>
                <a:effectLst/>
                <a:latin typeface="SabonCE-Roman"/>
              </a:rPr>
              <a:t>Configuration information can be used to change the behavior of software at build time, deploy time, and run time, which provides </a:t>
            </a:r>
            <a:r>
              <a:rPr lang="en-US" b="1" i="0" dirty="0">
                <a:solidFill>
                  <a:srgbClr val="000000"/>
                </a:solidFill>
                <a:effectLst/>
                <a:latin typeface="SabonCE-Roman"/>
              </a:rPr>
              <a:t>flexibility</a:t>
            </a:r>
            <a:r>
              <a:rPr lang="en-US" b="0" i="0" dirty="0">
                <a:solidFill>
                  <a:srgbClr val="000000"/>
                </a:solidFill>
                <a:effectLst/>
                <a:latin typeface="SabonCE-Roman"/>
              </a:rPr>
              <a:t> to software. </a:t>
            </a:r>
            <a:endParaRPr lang="en-US" dirty="0"/>
          </a:p>
          <a:p>
            <a:endParaRPr lang="en-US" sz="2200" dirty="0"/>
          </a:p>
          <a:p>
            <a:r>
              <a:rPr lang="en-US" b="0" i="0" dirty="0">
                <a:solidFill>
                  <a:srgbClr val="000000"/>
                </a:solidFill>
                <a:effectLst/>
                <a:latin typeface="SabonCE-Roman"/>
              </a:rPr>
              <a:t>Suggest </a:t>
            </a:r>
            <a:r>
              <a:rPr lang="en-US" b="0" i="0">
                <a:solidFill>
                  <a:srgbClr val="000000"/>
                </a:solidFill>
                <a:effectLst/>
                <a:latin typeface="SabonCE-Roman"/>
              </a:rPr>
              <a:t>to treat </a:t>
            </a:r>
            <a:r>
              <a:rPr lang="en-US" b="0" i="0" dirty="0">
                <a:solidFill>
                  <a:srgbClr val="000000"/>
                </a:solidFill>
                <a:effectLst/>
                <a:latin typeface="SabonCE-Roman"/>
              </a:rPr>
              <a:t>the configuration of your system </a:t>
            </a:r>
            <a:r>
              <a:rPr lang="en-US" b="1" i="0" dirty="0">
                <a:solidFill>
                  <a:srgbClr val="000000"/>
                </a:solidFill>
                <a:effectLst/>
                <a:latin typeface="SabonCE-Roman"/>
              </a:rPr>
              <a:t>in the same way you treat your code</a:t>
            </a:r>
            <a:r>
              <a:rPr lang="en-US" b="0" i="0" dirty="0">
                <a:solidFill>
                  <a:srgbClr val="000000"/>
                </a:solidFill>
                <a:effectLst/>
                <a:latin typeface="SabonCE-Roman"/>
              </a:rPr>
              <a:t>: Make it subject to proper management and testing.</a:t>
            </a:r>
            <a:br>
              <a:rPr lang="en-US" dirty="0"/>
            </a:br>
            <a:br>
              <a:rPr lang="en-US" dirty="0"/>
            </a:br>
            <a:endParaRPr lang="LID4096" dirty="0"/>
          </a:p>
        </p:txBody>
      </p:sp>
      <p:sp>
        <p:nvSpPr>
          <p:cNvPr id="4" name="Slide Number Placeholder 3">
            <a:extLst>
              <a:ext uri="{FF2B5EF4-FFF2-40B4-BE49-F238E27FC236}">
                <a16:creationId xmlns:a16="http://schemas.microsoft.com/office/drawing/2014/main" id="{019E6A9A-B3F3-46B2-9D57-8E4A3D2C82E4}"/>
              </a:ext>
            </a:extLst>
          </p:cNvPr>
          <p:cNvSpPr>
            <a:spLocks noGrp="1"/>
          </p:cNvSpPr>
          <p:nvPr>
            <p:ph type="sldNum" sz="quarter" idx="12"/>
          </p:nvPr>
        </p:nvSpPr>
        <p:spPr/>
        <p:txBody>
          <a:bodyPr/>
          <a:lstStyle/>
          <a:p>
            <a:fld id="{16D6CE68-A2D0-4148-AD8B-3294DC4CB750}" type="slidenum">
              <a:rPr lang="en-US" smtClean="0"/>
              <a:t>27</a:t>
            </a:fld>
            <a:endParaRPr lang="en-US" dirty="0"/>
          </a:p>
        </p:txBody>
      </p:sp>
    </p:spTree>
    <p:extLst>
      <p:ext uri="{BB962C8B-B14F-4D97-AF65-F5344CB8AC3E}">
        <p14:creationId xmlns:p14="http://schemas.microsoft.com/office/powerpoint/2010/main" val="41228821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2FEC24-835B-4540-AFEF-D81E69CE7236}"/>
              </a:ext>
            </a:extLst>
          </p:cNvPr>
          <p:cNvSpPr>
            <a:spLocks noGrp="1"/>
          </p:cNvSpPr>
          <p:nvPr>
            <p:ph type="title"/>
          </p:nvPr>
        </p:nvSpPr>
        <p:spPr/>
        <p:txBody>
          <a:bodyPr>
            <a:normAutofit fontScale="90000"/>
          </a:bodyPr>
          <a:lstStyle/>
          <a:p>
            <a:r>
              <a:rPr lang="en-US" dirty="0"/>
              <a:t>MySQL configuration parameters</a:t>
            </a:r>
            <a:endParaRPr lang="LID4096" dirty="0"/>
          </a:p>
        </p:txBody>
      </p:sp>
      <p:sp>
        <p:nvSpPr>
          <p:cNvPr id="3" name="Content Placeholder 2">
            <a:extLst>
              <a:ext uri="{FF2B5EF4-FFF2-40B4-BE49-F238E27FC236}">
                <a16:creationId xmlns:a16="http://schemas.microsoft.com/office/drawing/2014/main" id="{0044A1CF-6E85-4B4F-B635-5626D11CA703}"/>
              </a:ext>
            </a:extLst>
          </p:cNvPr>
          <p:cNvSpPr>
            <a:spLocks noGrp="1"/>
          </p:cNvSpPr>
          <p:nvPr>
            <p:ph idx="1"/>
          </p:nvPr>
        </p:nvSpPr>
        <p:spPr/>
        <p:txBody>
          <a:bodyPr/>
          <a:lstStyle/>
          <a:p>
            <a:endParaRPr lang="LID4096"/>
          </a:p>
        </p:txBody>
      </p:sp>
      <p:sp>
        <p:nvSpPr>
          <p:cNvPr id="4" name="Slide Number Placeholder 3">
            <a:extLst>
              <a:ext uri="{FF2B5EF4-FFF2-40B4-BE49-F238E27FC236}">
                <a16:creationId xmlns:a16="http://schemas.microsoft.com/office/drawing/2014/main" id="{DE3E45E8-2D76-44C1-821B-A5C73155007D}"/>
              </a:ext>
            </a:extLst>
          </p:cNvPr>
          <p:cNvSpPr>
            <a:spLocks noGrp="1"/>
          </p:cNvSpPr>
          <p:nvPr>
            <p:ph type="sldNum" sz="quarter" idx="12"/>
          </p:nvPr>
        </p:nvSpPr>
        <p:spPr/>
        <p:txBody>
          <a:bodyPr/>
          <a:lstStyle/>
          <a:p>
            <a:fld id="{16D6CE68-A2D0-4148-AD8B-3294DC4CB750}" type="slidenum">
              <a:rPr lang="en-US" smtClean="0"/>
              <a:t>28</a:t>
            </a:fld>
            <a:endParaRPr lang="en-US" dirty="0"/>
          </a:p>
        </p:txBody>
      </p:sp>
      <p:pic>
        <p:nvPicPr>
          <p:cNvPr id="6" name="Picture 5">
            <a:extLst>
              <a:ext uri="{FF2B5EF4-FFF2-40B4-BE49-F238E27FC236}">
                <a16:creationId xmlns:a16="http://schemas.microsoft.com/office/drawing/2014/main" id="{02EA2A15-BDD6-4F3F-A0A9-A4C9381CA664}"/>
              </a:ext>
            </a:extLst>
          </p:cNvPr>
          <p:cNvPicPr>
            <a:picLocks noChangeAspect="1"/>
          </p:cNvPicPr>
          <p:nvPr/>
        </p:nvPicPr>
        <p:blipFill>
          <a:blip r:embed="rId2"/>
          <a:stretch>
            <a:fillRect/>
          </a:stretch>
        </p:blipFill>
        <p:spPr>
          <a:xfrm>
            <a:off x="553991" y="1368433"/>
            <a:ext cx="8036017" cy="4927396"/>
          </a:xfrm>
          <a:prstGeom prst="rect">
            <a:avLst/>
          </a:prstGeom>
        </p:spPr>
      </p:pic>
    </p:spTree>
    <p:extLst>
      <p:ext uri="{BB962C8B-B14F-4D97-AF65-F5344CB8AC3E}">
        <p14:creationId xmlns:p14="http://schemas.microsoft.com/office/powerpoint/2010/main" val="5754265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708B35-F4C4-491F-B6B4-0315034D87E0}"/>
              </a:ext>
            </a:extLst>
          </p:cNvPr>
          <p:cNvSpPr>
            <a:spLocks noGrp="1"/>
          </p:cNvSpPr>
          <p:nvPr>
            <p:ph type="title"/>
          </p:nvPr>
        </p:nvSpPr>
        <p:spPr/>
        <p:txBody>
          <a:bodyPr>
            <a:normAutofit fontScale="90000"/>
          </a:bodyPr>
          <a:lstStyle/>
          <a:p>
            <a:r>
              <a:rPr lang="en-US" dirty="0"/>
              <a:t>Change log level during runtime in Spring Boot</a:t>
            </a:r>
            <a:endParaRPr lang="LID4096" dirty="0"/>
          </a:p>
        </p:txBody>
      </p:sp>
      <p:sp>
        <p:nvSpPr>
          <p:cNvPr id="4" name="Slide Number Placeholder 3">
            <a:extLst>
              <a:ext uri="{FF2B5EF4-FFF2-40B4-BE49-F238E27FC236}">
                <a16:creationId xmlns:a16="http://schemas.microsoft.com/office/drawing/2014/main" id="{15733269-3B0F-4E48-BEB4-2F32DDACA045}"/>
              </a:ext>
            </a:extLst>
          </p:cNvPr>
          <p:cNvSpPr>
            <a:spLocks noGrp="1"/>
          </p:cNvSpPr>
          <p:nvPr>
            <p:ph type="sldNum" sz="quarter" idx="12"/>
          </p:nvPr>
        </p:nvSpPr>
        <p:spPr/>
        <p:txBody>
          <a:bodyPr/>
          <a:lstStyle/>
          <a:p>
            <a:fld id="{16D6CE68-A2D0-4148-AD8B-3294DC4CB750}" type="slidenum">
              <a:rPr lang="en-US" smtClean="0"/>
              <a:t>29</a:t>
            </a:fld>
            <a:endParaRPr lang="en-US" dirty="0"/>
          </a:p>
        </p:txBody>
      </p:sp>
      <p:pic>
        <p:nvPicPr>
          <p:cNvPr id="6" name="Picture 5">
            <a:extLst>
              <a:ext uri="{FF2B5EF4-FFF2-40B4-BE49-F238E27FC236}">
                <a16:creationId xmlns:a16="http://schemas.microsoft.com/office/drawing/2014/main" id="{129571E2-85B8-41B5-AB3F-5A36B89FE1DB}"/>
              </a:ext>
            </a:extLst>
          </p:cNvPr>
          <p:cNvPicPr>
            <a:picLocks noChangeAspect="1"/>
          </p:cNvPicPr>
          <p:nvPr/>
        </p:nvPicPr>
        <p:blipFill>
          <a:blip r:embed="rId2"/>
          <a:stretch>
            <a:fillRect/>
          </a:stretch>
        </p:blipFill>
        <p:spPr>
          <a:xfrm>
            <a:off x="-1" y="1589506"/>
            <a:ext cx="8094699" cy="3256814"/>
          </a:xfrm>
          <a:prstGeom prst="rect">
            <a:avLst/>
          </a:prstGeom>
        </p:spPr>
      </p:pic>
      <p:pic>
        <p:nvPicPr>
          <p:cNvPr id="8" name="Picture 7">
            <a:extLst>
              <a:ext uri="{FF2B5EF4-FFF2-40B4-BE49-F238E27FC236}">
                <a16:creationId xmlns:a16="http://schemas.microsoft.com/office/drawing/2014/main" id="{4D27522E-6F8A-4D2A-9150-2E98907F0297}"/>
              </a:ext>
            </a:extLst>
          </p:cNvPr>
          <p:cNvPicPr>
            <a:picLocks noChangeAspect="1"/>
          </p:cNvPicPr>
          <p:nvPr/>
        </p:nvPicPr>
        <p:blipFill>
          <a:blip r:embed="rId3"/>
          <a:stretch>
            <a:fillRect/>
          </a:stretch>
        </p:blipFill>
        <p:spPr>
          <a:xfrm>
            <a:off x="1941278" y="4981869"/>
            <a:ext cx="6796322" cy="1427630"/>
          </a:xfrm>
          <a:prstGeom prst="rect">
            <a:avLst/>
          </a:prstGeom>
        </p:spPr>
      </p:pic>
    </p:spTree>
    <p:extLst>
      <p:ext uri="{BB962C8B-B14F-4D97-AF65-F5344CB8AC3E}">
        <p14:creationId xmlns:p14="http://schemas.microsoft.com/office/powerpoint/2010/main" val="29810030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487A07-C9FA-4A03-8856-FD3D724FBE9A}"/>
              </a:ext>
            </a:extLst>
          </p:cNvPr>
          <p:cNvSpPr>
            <a:spLocks noGrp="1"/>
          </p:cNvSpPr>
          <p:nvPr>
            <p:ph type="title"/>
          </p:nvPr>
        </p:nvSpPr>
        <p:spPr/>
        <p:txBody>
          <a:bodyPr/>
          <a:lstStyle/>
          <a:p>
            <a:r>
              <a:rPr lang="en-US" dirty="0"/>
              <a:t>Agenda</a:t>
            </a:r>
            <a:endParaRPr lang="LID4096" dirty="0"/>
          </a:p>
        </p:txBody>
      </p:sp>
      <p:sp>
        <p:nvSpPr>
          <p:cNvPr id="3" name="Text Placeholder 2">
            <a:extLst>
              <a:ext uri="{FF2B5EF4-FFF2-40B4-BE49-F238E27FC236}">
                <a16:creationId xmlns:a16="http://schemas.microsoft.com/office/drawing/2014/main" id="{FE0F4C67-07F5-4C3F-B8B9-6F1448946E9A}"/>
              </a:ext>
            </a:extLst>
          </p:cNvPr>
          <p:cNvSpPr>
            <a:spLocks noGrp="1"/>
          </p:cNvSpPr>
          <p:nvPr>
            <p:ph type="body" idx="1"/>
          </p:nvPr>
        </p:nvSpPr>
        <p:spPr/>
        <p:txBody>
          <a:bodyPr/>
          <a:lstStyle/>
          <a:p>
            <a:r>
              <a:rPr lang="en-US" altLang="zh-CN" u="sng" dirty="0"/>
              <a:t>Version control</a:t>
            </a:r>
            <a:endParaRPr lang="en-US" u="sng" dirty="0"/>
          </a:p>
          <a:p>
            <a:r>
              <a:rPr lang="en-US" dirty="0"/>
              <a:t>Coding practice</a:t>
            </a:r>
          </a:p>
          <a:p>
            <a:endParaRPr lang="LID4096" dirty="0"/>
          </a:p>
        </p:txBody>
      </p:sp>
      <p:sp>
        <p:nvSpPr>
          <p:cNvPr id="4" name="Slide Number Placeholder 3">
            <a:extLst>
              <a:ext uri="{FF2B5EF4-FFF2-40B4-BE49-F238E27FC236}">
                <a16:creationId xmlns:a16="http://schemas.microsoft.com/office/drawing/2014/main" id="{FCFA7CBD-4226-48F4-9411-98B8B6BA1F3E}"/>
              </a:ext>
            </a:extLst>
          </p:cNvPr>
          <p:cNvSpPr>
            <a:spLocks noGrp="1"/>
          </p:cNvSpPr>
          <p:nvPr>
            <p:ph type="sldNum" sz="quarter" idx="2"/>
          </p:nvPr>
        </p:nvSpPr>
        <p:spPr/>
        <p:txBody>
          <a:bodyPr/>
          <a:lstStyle/>
          <a:p>
            <a:fld id="{86CB4B4D-7CA3-9044-876B-883B54F8677D}" type="slidenum">
              <a:rPr lang="en-SS" smtClean="0"/>
              <a:t>3</a:t>
            </a:fld>
            <a:endParaRPr lang="en-SS"/>
          </a:p>
        </p:txBody>
      </p:sp>
    </p:spTree>
    <p:extLst>
      <p:ext uri="{BB962C8B-B14F-4D97-AF65-F5344CB8AC3E}">
        <p14:creationId xmlns:p14="http://schemas.microsoft.com/office/powerpoint/2010/main" val="2568318937"/>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B34BA1-3CF4-40EC-B136-596328503128}"/>
              </a:ext>
            </a:extLst>
          </p:cNvPr>
          <p:cNvSpPr>
            <a:spLocks noGrp="1"/>
          </p:cNvSpPr>
          <p:nvPr>
            <p:ph type="title"/>
          </p:nvPr>
        </p:nvSpPr>
        <p:spPr/>
        <p:txBody>
          <a:bodyPr>
            <a:normAutofit/>
          </a:bodyPr>
          <a:lstStyle/>
          <a:p>
            <a:r>
              <a:rPr lang="en-US" sz="4000" dirty="0"/>
              <a:t>Flexibility usually comes at a cost!</a:t>
            </a:r>
            <a:endParaRPr lang="LID4096" sz="4000" dirty="0"/>
          </a:p>
        </p:txBody>
      </p:sp>
      <p:sp>
        <p:nvSpPr>
          <p:cNvPr id="3" name="Content Placeholder 2">
            <a:extLst>
              <a:ext uri="{FF2B5EF4-FFF2-40B4-BE49-F238E27FC236}">
                <a16:creationId xmlns:a16="http://schemas.microsoft.com/office/drawing/2014/main" id="{C759E40C-72AA-4308-BC1A-795E7C9EB137}"/>
              </a:ext>
            </a:extLst>
          </p:cNvPr>
          <p:cNvSpPr>
            <a:spLocks noGrp="1"/>
          </p:cNvSpPr>
          <p:nvPr>
            <p:ph idx="1"/>
          </p:nvPr>
        </p:nvSpPr>
        <p:spPr/>
        <p:txBody>
          <a:bodyPr/>
          <a:lstStyle/>
          <a:p>
            <a:r>
              <a:rPr lang="en-US" dirty="0"/>
              <a:t>Make the requirements of system very complicated</a:t>
            </a:r>
          </a:p>
          <a:p>
            <a:r>
              <a:rPr lang="en-US" dirty="0"/>
              <a:t>Make the system behavior more complicated and harder to test</a:t>
            </a:r>
          </a:p>
          <a:p>
            <a:r>
              <a:rPr lang="en-US" dirty="0"/>
              <a:t>…</a:t>
            </a:r>
            <a:endParaRPr lang="LID4096" dirty="0"/>
          </a:p>
        </p:txBody>
      </p:sp>
      <p:sp>
        <p:nvSpPr>
          <p:cNvPr id="4" name="Slide Number Placeholder 3">
            <a:extLst>
              <a:ext uri="{FF2B5EF4-FFF2-40B4-BE49-F238E27FC236}">
                <a16:creationId xmlns:a16="http://schemas.microsoft.com/office/drawing/2014/main" id="{2A7F8715-2F96-4882-A9A7-2C7A950C03DD}"/>
              </a:ext>
            </a:extLst>
          </p:cNvPr>
          <p:cNvSpPr>
            <a:spLocks noGrp="1"/>
          </p:cNvSpPr>
          <p:nvPr>
            <p:ph type="sldNum" sz="quarter" idx="12"/>
          </p:nvPr>
        </p:nvSpPr>
        <p:spPr/>
        <p:txBody>
          <a:bodyPr/>
          <a:lstStyle/>
          <a:p>
            <a:fld id="{16D6CE68-A2D0-4148-AD8B-3294DC4CB750}" type="slidenum">
              <a:rPr lang="en-US" smtClean="0"/>
              <a:t>30</a:t>
            </a:fld>
            <a:endParaRPr lang="en-US" dirty="0"/>
          </a:p>
        </p:txBody>
      </p:sp>
    </p:spTree>
    <p:extLst>
      <p:ext uri="{BB962C8B-B14F-4D97-AF65-F5344CB8AC3E}">
        <p14:creationId xmlns:p14="http://schemas.microsoft.com/office/powerpoint/2010/main" val="40702856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517725-63D2-49EE-9409-EC5E29711B3F}"/>
              </a:ext>
            </a:extLst>
          </p:cNvPr>
          <p:cNvSpPr>
            <a:spLocks noGrp="1"/>
          </p:cNvSpPr>
          <p:nvPr>
            <p:ph type="title"/>
          </p:nvPr>
        </p:nvSpPr>
        <p:spPr/>
        <p:txBody>
          <a:bodyPr/>
          <a:lstStyle/>
          <a:p>
            <a:r>
              <a:rPr lang="en-US" dirty="0"/>
              <a:t>Type of configuration</a:t>
            </a:r>
            <a:endParaRPr lang="LID4096" dirty="0"/>
          </a:p>
        </p:txBody>
      </p:sp>
      <p:sp>
        <p:nvSpPr>
          <p:cNvPr id="3" name="Content Placeholder 2">
            <a:extLst>
              <a:ext uri="{FF2B5EF4-FFF2-40B4-BE49-F238E27FC236}">
                <a16:creationId xmlns:a16="http://schemas.microsoft.com/office/drawing/2014/main" id="{F7CE91A6-3188-48EF-810A-CB229B94EA64}"/>
              </a:ext>
            </a:extLst>
          </p:cNvPr>
          <p:cNvSpPr>
            <a:spLocks noGrp="1"/>
          </p:cNvSpPr>
          <p:nvPr>
            <p:ph idx="1"/>
          </p:nvPr>
        </p:nvSpPr>
        <p:spPr>
          <a:xfrm>
            <a:off x="447040" y="1551793"/>
            <a:ext cx="8068310" cy="4625170"/>
          </a:xfrm>
        </p:spPr>
        <p:txBody>
          <a:bodyPr>
            <a:normAutofit fontScale="77500" lnSpcReduction="20000"/>
          </a:bodyPr>
          <a:lstStyle/>
          <a:p>
            <a:r>
              <a:rPr lang="en-US" sz="4000" b="0" i="0" dirty="0">
                <a:solidFill>
                  <a:srgbClr val="000000"/>
                </a:solidFill>
                <a:effectLst/>
                <a:latin typeface="SabonCE-Roman"/>
              </a:rPr>
              <a:t>Configuration information can be </a:t>
            </a:r>
            <a:r>
              <a:rPr lang="en-US" sz="4000" b="1" i="0" dirty="0">
                <a:solidFill>
                  <a:srgbClr val="000000"/>
                </a:solidFill>
                <a:effectLst/>
                <a:latin typeface="SabonCE-Roman"/>
              </a:rPr>
              <a:t>injected into </a:t>
            </a:r>
            <a:r>
              <a:rPr lang="en-US" sz="4000" b="0" i="0" dirty="0">
                <a:solidFill>
                  <a:srgbClr val="000000"/>
                </a:solidFill>
                <a:effectLst/>
                <a:latin typeface="SabonCE-Roman"/>
              </a:rPr>
              <a:t>your application at several points in your build, deploy, test, and release process.</a:t>
            </a:r>
          </a:p>
          <a:p>
            <a:pPr lvl="1"/>
            <a:r>
              <a:rPr lang="en-US" sz="3400" b="0" i="0" dirty="0">
                <a:solidFill>
                  <a:srgbClr val="000000"/>
                </a:solidFill>
                <a:effectLst/>
                <a:latin typeface="SabonCE-Roman"/>
              </a:rPr>
              <a:t>Your build scripts can pull configuration in and incorporate it into your binaries at </a:t>
            </a:r>
            <a:r>
              <a:rPr lang="en-US" sz="3400" b="1" i="0" dirty="0">
                <a:solidFill>
                  <a:srgbClr val="000000"/>
                </a:solidFill>
                <a:effectLst/>
                <a:latin typeface="SabonCE-Bold"/>
              </a:rPr>
              <a:t>build time (e.g., executable is based on configuration</a:t>
            </a:r>
            <a:r>
              <a:rPr lang="en-US" sz="3400" b="1" i="0">
                <a:solidFill>
                  <a:srgbClr val="000000"/>
                </a:solidFill>
                <a:effectLst/>
                <a:latin typeface="SabonCE-Bold"/>
              </a:rPr>
              <a:t>)</a:t>
            </a:r>
            <a:r>
              <a:rPr lang="en-US" sz="3400" b="0" i="0">
                <a:solidFill>
                  <a:srgbClr val="000000"/>
                </a:solidFill>
                <a:effectLst/>
                <a:latin typeface="SabonCE-Roman"/>
              </a:rPr>
              <a:t>.</a:t>
            </a:r>
            <a:r>
              <a:rPr lang="en-US" sz="3400"/>
              <a:t> </a:t>
            </a:r>
            <a:endParaRPr lang="en-US" sz="3400" b="0" i="0" dirty="0">
              <a:solidFill>
                <a:srgbClr val="000000"/>
              </a:solidFill>
              <a:effectLst/>
              <a:latin typeface="SabonCE-Roman"/>
            </a:endParaRPr>
          </a:p>
          <a:p>
            <a:pPr lvl="1"/>
            <a:r>
              <a:rPr lang="en-US" sz="3400" b="0" i="0" dirty="0">
                <a:solidFill>
                  <a:srgbClr val="000000"/>
                </a:solidFill>
                <a:effectLst/>
                <a:latin typeface="SabonCE-Roman"/>
              </a:rPr>
              <a:t>Your deployment scripts or installers can fetch the necessary information or ask the user for it and pass it to your application at </a:t>
            </a:r>
            <a:r>
              <a:rPr lang="en-US" sz="3400" b="1" i="0" dirty="0">
                <a:solidFill>
                  <a:srgbClr val="000000"/>
                </a:solidFill>
                <a:effectLst/>
                <a:latin typeface="SabonCE-Bold"/>
              </a:rPr>
              <a:t>deployment time </a:t>
            </a:r>
            <a:r>
              <a:rPr lang="en-US" sz="3400" b="0" i="0" dirty="0">
                <a:solidFill>
                  <a:srgbClr val="000000"/>
                </a:solidFill>
                <a:effectLst/>
                <a:latin typeface="SabonCE-Roman"/>
              </a:rPr>
              <a:t>as part of the installation process (e.g., end-user application).</a:t>
            </a:r>
            <a:r>
              <a:rPr lang="en-US" sz="3400" dirty="0"/>
              <a:t> </a:t>
            </a:r>
          </a:p>
          <a:p>
            <a:pPr lvl="1"/>
            <a:r>
              <a:rPr lang="en-US" sz="3400" b="0" i="0" dirty="0">
                <a:solidFill>
                  <a:srgbClr val="000000"/>
                </a:solidFill>
                <a:effectLst/>
                <a:latin typeface="SabonCE-Roman"/>
              </a:rPr>
              <a:t>Your application itself can fetch configuration at </a:t>
            </a:r>
            <a:r>
              <a:rPr lang="en-US" sz="3400" b="1" i="0" dirty="0">
                <a:solidFill>
                  <a:srgbClr val="000000"/>
                </a:solidFill>
                <a:effectLst/>
                <a:latin typeface="SabonCE-Bold"/>
              </a:rPr>
              <a:t>startup time or run time</a:t>
            </a:r>
            <a:r>
              <a:rPr lang="en-US" sz="3400" b="0" i="0" dirty="0">
                <a:solidFill>
                  <a:srgbClr val="000000"/>
                </a:solidFill>
                <a:effectLst/>
                <a:latin typeface="SabonCE-Roman"/>
              </a:rPr>
              <a:t>.</a:t>
            </a:r>
            <a:endParaRPr lang="LID4096" dirty="0"/>
          </a:p>
        </p:txBody>
      </p:sp>
      <p:sp>
        <p:nvSpPr>
          <p:cNvPr id="4" name="Slide Number Placeholder 3">
            <a:extLst>
              <a:ext uri="{FF2B5EF4-FFF2-40B4-BE49-F238E27FC236}">
                <a16:creationId xmlns:a16="http://schemas.microsoft.com/office/drawing/2014/main" id="{D5C4E39B-E1D6-4916-8FBA-94D418517C2F}"/>
              </a:ext>
            </a:extLst>
          </p:cNvPr>
          <p:cNvSpPr>
            <a:spLocks noGrp="1"/>
          </p:cNvSpPr>
          <p:nvPr>
            <p:ph type="sldNum" sz="quarter" idx="12"/>
          </p:nvPr>
        </p:nvSpPr>
        <p:spPr/>
        <p:txBody>
          <a:bodyPr/>
          <a:lstStyle/>
          <a:p>
            <a:fld id="{16D6CE68-A2D0-4148-AD8B-3294DC4CB750}" type="slidenum">
              <a:rPr lang="en-US" smtClean="0"/>
              <a:t>31</a:t>
            </a:fld>
            <a:endParaRPr lang="en-US" dirty="0"/>
          </a:p>
        </p:txBody>
      </p:sp>
    </p:spTree>
    <p:extLst>
      <p:ext uri="{BB962C8B-B14F-4D97-AF65-F5344CB8AC3E}">
        <p14:creationId xmlns:p14="http://schemas.microsoft.com/office/powerpoint/2010/main" val="18073077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Version control</a:t>
            </a:r>
          </a:p>
        </p:txBody>
      </p:sp>
      <p:sp>
        <p:nvSpPr>
          <p:cNvPr id="3" name="Content Placeholder 2"/>
          <p:cNvSpPr>
            <a:spLocks noGrp="1"/>
          </p:cNvSpPr>
          <p:nvPr>
            <p:ph idx="1"/>
          </p:nvPr>
        </p:nvSpPr>
        <p:spPr/>
        <p:txBody>
          <a:bodyPr>
            <a:normAutofit/>
          </a:bodyPr>
          <a:lstStyle/>
          <a:p>
            <a:r>
              <a:rPr lang="en-US" altLang="zh-CN" b="1" dirty="0">
                <a:solidFill>
                  <a:srgbClr val="FF0000"/>
                </a:solidFill>
              </a:rPr>
              <a:t>Code</a:t>
            </a:r>
            <a:endParaRPr lang="en-US" b="1" dirty="0">
              <a:solidFill>
                <a:srgbClr val="FF0000"/>
              </a:solidFill>
            </a:endParaRPr>
          </a:p>
          <a:p>
            <a:r>
              <a:rPr lang="en-US" b="1" dirty="0">
                <a:solidFill>
                  <a:srgbClr val="FF0000"/>
                </a:solidFill>
              </a:rPr>
              <a:t>Dependencies</a:t>
            </a:r>
          </a:p>
          <a:p>
            <a:r>
              <a:rPr lang="en-US" b="1" dirty="0">
                <a:solidFill>
                  <a:srgbClr val="FF0000"/>
                </a:solidFill>
              </a:rPr>
              <a:t>Software configuration</a:t>
            </a:r>
          </a:p>
          <a:p>
            <a:r>
              <a:rPr lang="en-US" b="1" u="sng" dirty="0">
                <a:solidFill>
                  <a:srgbClr val="FF0000"/>
                </a:solidFill>
              </a:rPr>
              <a:t>Environment</a:t>
            </a:r>
            <a:br>
              <a:rPr lang="en-US" sz="1600" dirty="0"/>
            </a:br>
            <a:endParaRPr lang="en-GB" sz="2400" dirty="0"/>
          </a:p>
        </p:txBody>
      </p:sp>
      <p:sp>
        <p:nvSpPr>
          <p:cNvPr id="4" name="Slide Number Placeholder 3"/>
          <p:cNvSpPr>
            <a:spLocks noGrp="1"/>
          </p:cNvSpPr>
          <p:nvPr>
            <p:ph type="sldNum" sz="quarter" idx="12"/>
          </p:nvPr>
        </p:nvSpPr>
        <p:spPr/>
        <p:txBody>
          <a:bodyPr/>
          <a:lstStyle/>
          <a:p>
            <a:fld id="{7B134961-4B2C-A547-9A54-CB85DA02077E}" type="slidenum">
              <a:rPr lang="en-US" smtClean="0"/>
              <a:pPr/>
              <a:t>32</a:t>
            </a:fld>
            <a:endParaRPr lang="en-US"/>
          </a:p>
        </p:txBody>
      </p:sp>
    </p:spTree>
    <p:extLst>
      <p:ext uri="{BB962C8B-B14F-4D97-AF65-F5344CB8AC3E}">
        <p14:creationId xmlns:p14="http://schemas.microsoft.com/office/powerpoint/2010/main" val="322498090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29A44-55D2-40D9-B22A-B51BAB8756D6}"/>
              </a:ext>
            </a:extLst>
          </p:cNvPr>
          <p:cNvSpPr>
            <a:spLocks noGrp="1"/>
          </p:cNvSpPr>
          <p:nvPr>
            <p:ph type="title"/>
          </p:nvPr>
        </p:nvSpPr>
        <p:spPr/>
        <p:txBody>
          <a:bodyPr/>
          <a:lstStyle/>
          <a:p>
            <a:r>
              <a:rPr lang="en-US" dirty="0"/>
              <a:t>Environment</a:t>
            </a:r>
            <a:endParaRPr lang="LID4096" dirty="0"/>
          </a:p>
        </p:txBody>
      </p:sp>
      <p:sp>
        <p:nvSpPr>
          <p:cNvPr id="4" name="Slide Number Placeholder 3">
            <a:extLst>
              <a:ext uri="{FF2B5EF4-FFF2-40B4-BE49-F238E27FC236}">
                <a16:creationId xmlns:a16="http://schemas.microsoft.com/office/drawing/2014/main" id="{1F6621F3-A094-4839-92E5-E6DF6AB178AA}"/>
              </a:ext>
            </a:extLst>
          </p:cNvPr>
          <p:cNvSpPr>
            <a:spLocks noGrp="1"/>
          </p:cNvSpPr>
          <p:nvPr>
            <p:ph type="sldNum" sz="quarter" idx="12"/>
          </p:nvPr>
        </p:nvSpPr>
        <p:spPr/>
        <p:txBody>
          <a:bodyPr/>
          <a:lstStyle/>
          <a:p>
            <a:fld id="{16D6CE68-A2D0-4148-AD8B-3294DC4CB750}" type="slidenum">
              <a:rPr lang="en-US" smtClean="0"/>
              <a:t>33</a:t>
            </a:fld>
            <a:endParaRPr lang="en-US" dirty="0"/>
          </a:p>
        </p:txBody>
      </p:sp>
      <p:pic>
        <p:nvPicPr>
          <p:cNvPr id="3074" name="Picture 2" descr="Software 101: A Complete Guide to the Different Types of Software - Coderus">
            <a:extLst>
              <a:ext uri="{FF2B5EF4-FFF2-40B4-BE49-F238E27FC236}">
                <a16:creationId xmlns:a16="http://schemas.microsoft.com/office/drawing/2014/main" id="{7D91E2D4-2C0C-4E40-9E4D-8579AA3696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0240" y="1452284"/>
            <a:ext cx="3451860" cy="230124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51215BC9-6809-4E4E-BC7E-F2B894C35A71}"/>
              </a:ext>
            </a:extLst>
          </p:cNvPr>
          <p:cNvSpPr txBox="1"/>
          <p:nvPr/>
        </p:nvSpPr>
        <p:spPr>
          <a:xfrm>
            <a:off x="1737429" y="3940115"/>
            <a:ext cx="1078372" cy="369332"/>
          </a:xfrm>
          <a:prstGeom prst="rect">
            <a:avLst/>
          </a:prstGeom>
          <a:noFill/>
        </p:spPr>
        <p:txBody>
          <a:bodyPr wrap="none" rtlCol="0">
            <a:spAutoFit/>
          </a:bodyPr>
          <a:lstStyle/>
          <a:p>
            <a:r>
              <a:rPr lang="en-US" dirty="0"/>
              <a:t>Software </a:t>
            </a:r>
            <a:endParaRPr lang="LID4096" dirty="0"/>
          </a:p>
        </p:txBody>
      </p:sp>
      <p:sp>
        <p:nvSpPr>
          <p:cNvPr id="7" name="TextBox 6">
            <a:extLst>
              <a:ext uri="{FF2B5EF4-FFF2-40B4-BE49-F238E27FC236}">
                <a16:creationId xmlns:a16="http://schemas.microsoft.com/office/drawing/2014/main" id="{3073FEBC-2F86-4742-8AEC-171211FB112B}"/>
              </a:ext>
            </a:extLst>
          </p:cNvPr>
          <p:cNvSpPr txBox="1"/>
          <p:nvPr/>
        </p:nvSpPr>
        <p:spPr>
          <a:xfrm>
            <a:off x="6622497" y="3938150"/>
            <a:ext cx="1156983" cy="369332"/>
          </a:xfrm>
          <a:prstGeom prst="rect">
            <a:avLst/>
          </a:prstGeom>
          <a:noFill/>
        </p:spPr>
        <p:txBody>
          <a:bodyPr wrap="none" rtlCol="0">
            <a:spAutoFit/>
          </a:bodyPr>
          <a:lstStyle/>
          <a:p>
            <a:r>
              <a:rPr lang="en-US" dirty="0"/>
              <a:t>Hardware </a:t>
            </a:r>
            <a:endParaRPr lang="LID4096" dirty="0"/>
          </a:p>
        </p:txBody>
      </p:sp>
      <p:pic>
        <p:nvPicPr>
          <p:cNvPr id="3076" name="Picture 4" descr="Everything You Need to Know About Computer Hardware">
            <a:extLst>
              <a:ext uri="{FF2B5EF4-FFF2-40B4-BE49-F238E27FC236}">
                <a16:creationId xmlns:a16="http://schemas.microsoft.com/office/drawing/2014/main" id="{4DE47157-7E21-4790-B45E-2133B4E69A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58103" y="1699426"/>
            <a:ext cx="2097176" cy="1572882"/>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All You Need to Know About IT Infrastructure - Computer Plus Limited">
            <a:extLst>
              <a:ext uri="{FF2B5EF4-FFF2-40B4-BE49-F238E27FC236}">
                <a16:creationId xmlns:a16="http://schemas.microsoft.com/office/drawing/2014/main" id="{54B1C5FF-AC93-41B8-93F1-69D760D495C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75893" y="4363973"/>
            <a:ext cx="2638425" cy="173355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BCEC8728-DA35-4F57-A5DA-4E2C0ADF21BA}"/>
              </a:ext>
            </a:extLst>
          </p:cNvPr>
          <p:cNvSpPr txBox="1"/>
          <p:nvPr/>
        </p:nvSpPr>
        <p:spPr>
          <a:xfrm>
            <a:off x="3831338" y="6224833"/>
            <a:ext cx="1527534" cy="369332"/>
          </a:xfrm>
          <a:prstGeom prst="rect">
            <a:avLst/>
          </a:prstGeom>
          <a:noFill/>
        </p:spPr>
        <p:txBody>
          <a:bodyPr wrap="none" rtlCol="0">
            <a:spAutoFit/>
          </a:bodyPr>
          <a:lstStyle/>
          <a:p>
            <a:r>
              <a:rPr lang="en-US" dirty="0"/>
              <a:t>Infrastructure </a:t>
            </a:r>
            <a:endParaRPr lang="LID4096" dirty="0"/>
          </a:p>
        </p:txBody>
      </p:sp>
    </p:spTree>
    <p:extLst>
      <p:ext uri="{BB962C8B-B14F-4D97-AF65-F5344CB8AC3E}">
        <p14:creationId xmlns:p14="http://schemas.microsoft.com/office/powerpoint/2010/main" val="13064212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660A4-4011-4DE4-84CE-58985FBF08CD}"/>
              </a:ext>
            </a:extLst>
          </p:cNvPr>
          <p:cNvSpPr>
            <a:spLocks noGrp="1"/>
          </p:cNvSpPr>
          <p:nvPr>
            <p:ph type="title"/>
          </p:nvPr>
        </p:nvSpPr>
        <p:spPr/>
        <p:txBody>
          <a:bodyPr/>
          <a:lstStyle/>
          <a:p>
            <a:endParaRPr lang="LID4096"/>
          </a:p>
        </p:txBody>
      </p:sp>
      <p:sp>
        <p:nvSpPr>
          <p:cNvPr id="4" name="Slide Number Placeholder 3">
            <a:extLst>
              <a:ext uri="{FF2B5EF4-FFF2-40B4-BE49-F238E27FC236}">
                <a16:creationId xmlns:a16="http://schemas.microsoft.com/office/drawing/2014/main" id="{7F745C53-3691-4C86-BA9E-E608A9258F98}"/>
              </a:ext>
            </a:extLst>
          </p:cNvPr>
          <p:cNvSpPr>
            <a:spLocks noGrp="1"/>
          </p:cNvSpPr>
          <p:nvPr>
            <p:ph type="sldNum" sz="quarter" idx="12"/>
          </p:nvPr>
        </p:nvSpPr>
        <p:spPr/>
        <p:txBody>
          <a:bodyPr/>
          <a:lstStyle/>
          <a:p>
            <a:fld id="{16D6CE68-A2D0-4148-AD8B-3294DC4CB750}" type="slidenum">
              <a:rPr lang="en-US" smtClean="0"/>
              <a:t>34</a:t>
            </a:fld>
            <a:endParaRPr lang="en-US" dirty="0"/>
          </a:p>
        </p:txBody>
      </p:sp>
      <p:pic>
        <p:nvPicPr>
          <p:cNvPr id="6" name="Picture 5">
            <a:extLst>
              <a:ext uri="{FF2B5EF4-FFF2-40B4-BE49-F238E27FC236}">
                <a16:creationId xmlns:a16="http://schemas.microsoft.com/office/drawing/2014/main" id="{25FCB8BB-7458-4A9B-8839-3BB2FB8FAB8C}"/>
              </a:ext>
            </a:extLst>
          </p:cNvPr>
          <p:cNvPicPr>
            <a:picLocks noChangeAspect="1"/>
          </p:cNvPicPr>
          <p:nvPr/>
        </p:nvPicPr>
        <p:blipFill>
          <a:blip r:embed="rId2"/>
          <a:stretch>
            <a:fillRect/>
          </a:stretch>
        </p:blipFill>
        <p:spPr>
          <a:xfrm>
            <a:off x="142875" y="305976"/>
            <a:ext cx="8858250" cy="6415500"/>
          </a:xfrm>
          <a:prstGeom prst="rect">
            <a:avLst/>
          </a:prstGeom>
        </p:spPr>
      </p:pic>
    </p:spTree>
    <p:extLst>
      <p:ext uri="{BB962C8B-B14F-4D97-AF65-F5344CB8AC3E}">
        <p14:creationId xmlns:p14="http://schemas.microsoft.com/office/powerpoint/2010/main" val="22501117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89CDEA-7FB4-4CD6-BBF3-61105D6B1FCB}"/>
              </a:ext>
            </a:extLst>
          </p:cNvPr>
          <p:cNvSpPr>
            <a:spLocks noGrp="1"/>
          </p:cNvSpPr>
          <p:nvPr>
            <p:ph type="title"/>
          </p:nvPr>
        </p:nvSpPr>
        <p:spPr>
          <a:xfrm>
            <a:off x="-426720" y="136524"/>
            <a:ext cx="10281920" cy="1551792"/>
          </a:xfrm>
        </p:spPr>
        <p:txBody>
          <a:bodyPr>
            <a:normAutofit fontScale="90000"/>
          </a:bodyPr>
          <a:lstStyle/>
          <a:p>
            <a:r>
              <a:rPr lang="en-US" dirty="0"/>
              <a:t>Types of environment configuration</a:t>
            </a:r>
            <a:endParaRPr lang="LID4096" dirty="0"/>
          </a:p>
        </p:txBody>
      </p:sp>
      <p:sp>
        <p:nvSpPr>
          <p:cNvPr id="3" name="Content Placeholder 2">
            <a:extLst>
              <a:ext uri="{FF2B5EF4-FFF2-40B4-BE49-F238E27FC236}">
                <a16:creationId xmlns:a16="http://schemas.microsoft.com/office/drawing/2014/main" id="{B7C7C47B-F67B-4CE9-AA3C-8C6615D964BB}"/>
              </a:ext>
            </a:extLst>
          </p:cNvPr>
          <p:cNvSpPr>
            <a:spLocks noGrp="1"/>
          </p:cNvSpPr>
          <p:nvPr>
            <p:ph idx="1"/>
          </p:nvPr>
        </p:nvSpPr>
        <p:spPr/>
        <p:txBody>
          <a:bodyPr>
            <a:normAutofit fontScale="85000" lnSpcReduction="20000"/>
          </a:bodyPr>
          <a:lstStyle/>
          <a:p>
            <a:r>
              <a:rPr lang="en-US" sz="2700" b="0" i="0" dirty="0">
                <a:solidFill>
                  <a:srgbClr val="000000"/>
                </a:solidFill>
                <a:effectLst/>
                <a:latin typeface="SabonCE-Roman"/>
              </a:rPr>
              <a:t>The various </a:t>
            </a:r>
            <a:r>
              <a:rPr lang="en-US" sz="2700" b="1" i="0" dirty="0">
                <a:solidFill>
                  <a:srgbClr val="0432FF"/>
                </a:solidFill>
                <a:effectLst/>
                <a:latin typeface="SabonCE-Roman"/>
              </a:rPr>
              <a:t>operating systems </a:t>
            </a:r>
            <a:r>
              <a:rPr lang="en-US" sz="2700" b="0" i="0" dirty="0">
                <a:solidFill>
                  <a:srgbClr val="000000"/>
                </a:solidFill>
                <a:effectLst/>
                <a:latin typeface="SabonCE-Roman"/>
              </a:rPr>
              <a:t>in your environment (versions,</a:t>
            </a:r>
            <a:br>
              <a:rPr lang="en-US" sz="2700" b="0" i="0" dirty="0">
                <a:solidFill>
                  <a:srgbClr val="000000"/>
                </a:solidFill>
                <a:effectLst/>
                <a:latin typeface="SabonCE-Roman"/>
              </a:rPr>
            </a:br>
            <a:r>
              <a:rPr lang="en-US" sz="2700" b="0" i="0" dirty="0">
                <a:solidFill>
                  <a:srgbClr val="000000"/>
                </a:solidFill>
                <a:effectLst/>
                <a:latin typeface="SabonCE-Roman"/>
              </a:rPr>
              <a:t>patch levels, and configuration settings). </a:t>
            </a:r>
          </a:p>
          <a:p>
            <a:r>
              <a:rPr lang="en-US" sz="2700" b="0" i="0" dirty="0">
                <a:solidFill>
                  <a:srgbClr val="000000"/>
                </a:solidFill>
                <a:effectLst/>
                <a:latin typeface="SabonCE-Roman"/>
              </a:rPr>
              <a:t>The </a:t>
            </a:r>
            <a:r>
              <a:rPr lang="en-US" sz="2700" b="1" i="0" dirty="0">
                <a:solidFill>
                  <a:srgbClr val="0432FF"/>
                </a:solidFill>
                <a:effectLst/>
                <a:latin typeface="SabonCE-Roman"/>
              </a:rPr>
              <a:t>additional software packages </a:t>
            </a:r>
            <a:r>
              <a:rPr lang="en-US" sz="2700" b="0" i="0" dirty="0">
                <a:solidFill>
                  <a:srgbClr val="000000"/>
                </a:solidFill>
                <a:effectLst/>
                <a:latin typeface="SabonCE-Roman"/>
              </a:rPr>
              <a:t>that need to be installed on each environment to support your application, including their versions and configuration.</a:t>
            </a:r>
            <a:endParaRPr lang="en-US" sz="2700" dirty="0"/>
          </a:p>
          <a:p>
            <a:r>
              <a:rPr lang="en-US" sz="2700" b="0" i="0" dirty="0">
                <a:solidFill>
                  <a:srgbClr val="000000"/>
                </a:solidFill>
                <a:effectLst/>
                <a:latin typeface="SabonCE-Roman"/>
              </a:rPr>
              <a:t>Any </a:t>
            </a:r>
            <a:r>
              <a:rPr lang="en-US" sz="2700" b="1" i="0" dirty="0">
                <a:solidFill>
                  <a:srgbClr val="0432FF"/>
                </a:solidFill>
                <a:effectLst/>
                <a:latin typeface="SabonCE-Roman"/>
              </a:rPr>
              <a:t>external services</a:t>
            </a:r>
            <a:r>
              <a:rPr lang="en-US" sz="2700" b="0" i="0" dirty="0">
                <a:solidFill>
                  <a:srgbClr val="000000"/>
                </a:solidFill>
                <a:effectLst/>
                <a:latin typeface="SabonCE-Roman"/>
              </a:rPr>
              <a:t> that your application depends upon, including their versions and configuration.</a:t>
            </a:r>
            <a:endParaRPr lang="en-US" sz="2700" dirty="0"/>
          </a:p>
          <a:p>
            <a:r>
              <a:rPr lang="en-US" sz="2700" b="0" i="0" dirty="0">
                <a:solidFill>
                  <a:srgbClr val="000000"/>
                </a:solidFill>
                <a:effectLst/>
                <a:latin typeface="SabonCE-Roman"/>
              </a:rPr>
              <a:t>Any </a:t>
            </a:r>
            <a:r>
              <a:rPr lang="en-US" sz="2700" b="1" i="0" dirty="0">
                <a:solidFill>
                  <a:srgbClr val="0432FF"/>
                </a:solidFill>
                <a:effectLst/>
                <a:latin typeface="SabonCE-Roman"/>
              </a:rPr>
              <a:t>data or other state </a:t>
            </a:r>
            <a:r>
              <a:rPr lang="en-US" sz="2700" b="0" i="0" dirty="0">
                <a:solidFill>
                  <a:srgbClr val="000000"/>
                </a:solidFill>
                <a:effectLst/>
                <a:latin typeface="SabonCE-Roman"/>
              </a:rPr>
              <a:t>that is present in them (for example, production databases).</a:t>
            </a:r>
            <a:endParaRPr lang="en-US" sz="2700" dirty="0"/>
          </a:p>
          <a:p>
            <a:r>
              <a:rPr lang="en-US" sz="2700" b="0" i="0" dirty="0">
                <a:solidFill>
                  <a:srgbClr val="000000"/>
                </a:solidFill>
                <a:effectLst/>
                <a:latin typeface="SabonCE-Roman"/>
              </a:rPr>
              <a:t>The </a:t>
            </a:r>
            <a:r>
              <a:rPr lang="en-US" sz="2700" b="1" i="0" dirty="0">
                <a:solidFill>
                  <a:srgbClr val="0432FF"/>
                </a:solidFill>
                <a:effectLst/>
                <a:latin typeface="SabonCE-Roman"/>
              </a:rPr>
              <a:t>networking topology </a:t>
            </a:r>
            <a:r>
              <a:rPr lang="en-US" sz="2700" b="0" i="0" dirty="0">
                <a:solidFill>
                  <a:srgbClr val="000000"/>
                </a:solidFill>
                <a:effectLst/>
                <a:latin typeface="SabonCE-Roman"/>
              </a:rPr>
              <a:t>required for your application to work</a:t>
            </a:r>
            <a:br>
              <a:rPr lang="en-US" dirty="0"/>
            </a:br>
            <a:br>
              <a:rPr lang="en-US" dirty="0"/>
            </a:br>
            <a:br>
              <a:rPr lang="en-US" dirty="0"/>
            </a:br>
            <a:endParaRPr lang="LID4096" dirty="0"/>
          </a:p>
        </p:txBody>
      </p:sp>
      <p:sp>
        <p:nvSpPr>
          <p:cNvPr id="4" name="Slide Number Placeholder 3">
            <a:extLst>
              <a:ext uri="{FF2B5EF4-FFF2-40B4-BE49-F238E27FC236}">
                <a16:creationId xmlns:a16="http://schemas.microsoft.com/office/drawing/2014/main" id="{EC8412C4-C531-4272-BC1D-DB18A6E06BCB}"/>
              </a:ext>
            </a:extLst>
          </p:cNvPr>
          <p:cNvSpPr>
            <a:spLocks noGrp="1"/>
          </p:cNvSpPr>
          <p:nvPr>
            <p:ph type="sldNum" sz="quarter" idx="12"/>
          </p:nvPr>
        </p:nvSpPr>
        <p:spPr/>
        <p:txBody>
          <a:bodyPr/>
          <a:lstStyle/>
          <a:p>
            <a:fld id="{16D6CE68-A2D0-4148-AD8B-3294DC4CB750}" type="slidenum">
              <a:rPr lang="en-US" smtClean="0"/>
              <a:t>35</a:t>
            </a:fld>
            <a:endParaRPr lang="en-US" dirty="0"/>
          </a:p>
        </p:txBody>
      </p:sp>
    </p:spTree>
    <p:extLst>
      <p:ext uri="{BB962C8B-B14F-4D97-AF65-F5344CB8AC3E}">
        <p14:creationId xmlns:p14="http://schemas.microsoft.com/office/powerpoint/2010/main" val="36699621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831F6C-E94A-4AE8-9A20-DDF5BBA11184}"/>
              </a:ext>
            </a:extLst>
          </p:cNvPr>
          <p:cNvSpPr>
            <a:spLocks noGrp="1"/>
          </p:cNvSpPr>
          <p:nvPr>
            <p:ph type="title"/>
          </p:nvPr>
        </p:nvSpPr>
        <p:spPr>
          <a:xfrm>
            <a:off x="-477520" y="273833"/>
            <a:ext cx="10099040" cy="1551792"/>
          </a:xfrm>
        </p:spPr>
        <p:txBody>
          <a:bodyPr>
            <a:normAutofit fontScale="90000"/>
          </a:bodyPr>
          <a:lstStyle/>
          <a:p>
            <a:r>
              <a:rPr lang="en-US" dirty="0"/>
              <a:t>Key principle - make their creation a fully automated process. </a:t>
            </a:r>
            <a:br>
              <a:rPr lang="en-US" dirty="0"/>
            </a:br>
            <a:endParaRPr lang="LID4096" dirty="0"/>
          </a:p>
        </p:txBody>
      </p:sp>
      <p:sp>
        <p:nvSpPr>
          <p:cNvPr id="7" name="Content Placeholder 6">
            <a:extLst>
              <a:ext uri="{FF2B5EF4-FFF2-40B4-BE49-F238E27FC236}">
                <a16:creationId xmlns:a16="http://schemas.microsoft.com/office/drawing/2014/main" id="{41948940-2E68-4C88-BFC9-BEC6C027DFC4}"/>
              </a:ext>
            </a:extLst>
          </p:cNvPr>
          <p:cNvSpPr>
            <a:spLocks noGrp="1"/>
          </p:cNvSpPr>
          <p:nvPr>
            <p:ph idx="1"/>
          </p:nvPr>
        </p:nvSpPr>
        <p:spPr>
          <a:xfrm>
            <a:off x="628650" y="1510473"/>
            <a:ext cx="7886700" cy="4895851"/>
          </a:xfrm>
        </p:spPr>
        <p:txBody>
          <a:bodyPr>
            <a:noAutofit/>
          </a:bodyPr>
          <a:lstStyle/>
          <a:p>
            <a:r>
              <a:rPr lang="en-US" sz="2500" b="1" i="0" dirty="0">
                <a:solidFill>
                  <a:srgbClr val="0432FF"/>
                </a:solidFill>
                <a:effectLst/>
                <a:latin typeface="SabonCE-Roman"/>
              </a:rPr>
              <a:t>Reduce risk </a:t>
            </a:r>
            <a:r>
              <a:rPr lang="en-US" sz="2500" b="0" i="0" dirty="0">
                <a:solidFill>
                  <a:srgbClr val="000000"/>
                </a:solidFill>
                <a:effectLst/>
                <a:latin typeface="SabonCE-Roman"/>
              </a:rPr>
              <a:t>- It removes the problem of having random pieces of infrastructure around whose configuration is only understood by somebody who has left the organization and cannot be reached. When such things stop working, you can usually assume a significant downtime. This is a large and unnecessary risk.</a:t>
            </a:r>
            <a:r>
              <a:rPr lang="en-US" sz="2500" dirty="0"/>
              <a:t> </a:t>
            </a:r>
          </a:p>
          <a:p>
            <a:r>
              <a:rPr lang="en-US" sz="2500" b="1" i="0" dirty="0">
                <a:solidFill>
                  <a:srgbClr val="0432FF"/>
                </a:solidFill>
                <a:effectLst/>
                <a:latin typeface="SabonCE-Roman"/>
              </a:rPr>
              <a:t>Replicability</a:t>
            </a:r>
            <a:r>
              <a:rPr lang="en-US" sz="2500" b="0" i="0" dirty="0">
                <a:solidFill>
                  <a:srgbClr val="000000"/>
                </a:solidFill>
                <a:effectLst/>
                <a:latin typeface="SabonCE-Roman"/>
              </a:rPr>
              <a:t> - It is essential to be able to create copies of production environments for testing/deployment purposes. In terms of software configuration, testing environments should be exact replicas of the production ones, so configuration problems can be found early.</a:t>
            </a:r>
            <a:r>
              <a:rPr lang="en-US" sz="2500" dirty="0"/>
              <a:t> </a:t>
            </a:r>
          </a:p>
        </p:txBody>
      </p:sp>
      <p:sp>
        <p:nvSpPr>
          <p:cNvPr id="4" name="Slide Number Placeholder 3">
            <a:extLst>
              <a:ext uri="{FF2B5EF4-FFF2-40B4-BE49-F238E27FC236}">
                <a16:creationId xmlns:a16="http://schemas.microsoft.com/office/drawing/2014/main" id="{473F08B3-971E-483D-81F1-5D926B1E9265}"/>
              </a:ext>
            </a:extLst>
          </p:cNvPr>
          <p:cNvSpPr>
            <a:spLocks noGrp="1"/>
          </p:cNvSpPr>
          <p:nvPr>
            <p:ph type="sldNum" sz="quarter" idx="12"/>
          </p:nvPr>
        </p:nvSpPr>
        <p:spPr/>
        <p:txBody>
          <a:bodyPr/>
          <a:lstStyle/>
          <a:p>
            <a:fld id="{16D6CE68-A2D0-4148-AD8B-3294DC4CB750}" type="slidenum">
              <a:rPr lang="en-US" smtClean="0"/>
              <a:t>36</a:t>
            </a:fld>
            <a:endParaRPr lang="en-US" dirty="0"/>
          </a:p>
        </p:txBody>
      </p:sp>
    </p:spTree>
    <p:extLst>
      <p:ext uri="{BB962C8B-B14F-4D97-AF65-F5344CB8AC3E}">
        <p14:creationId xmlns:p14="http://schemas.microsoft.com/office/powerpoint/2010/main" val="60669759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DB5BA4-CC08-B611-B154-0B117E1FF908}"/>
              </a:ext>
            </a:extLst>
          </p:cNvPr>
          <p:cNvSpPr>
            <a:spLocks noGrp="1"/>
          </p:cNvSpPr>
          <p:nvPr>
            <p:ph type="title"/>
          </p:nvPr>
        </p:nvSpPr>
        <p:spPr/>
        <p:txBody>
          <a:bodyPr/>
          <a:lstStyle/>
          <a:p>
            <a:endParaRPr lang="LID4096"/>
          </a:p>
        </p:txBody>
      </p:sp>
      <p:sp>
        <p:nvSpPr>
          <p:cNvPr id="4" name="Slide Number Placeholder 3">
            <a:extLst>
              <a:ext uri="{FF2B5EF4-FFF2-40B4-BE49-F238E27FC236}">
                <a16:creationId xmlns:a16="http://schemas.microsoft.com/office/drawing/2014/main" id="{F199389A-1C72-FE87-83BB-572120522B35}"/>
              </a:ext>
            </a:extLst>
          </p:cNvPr>
          <p:cNvSpPr>
            <a:spLocks noGrp="1"/>
          </p:cNvSpPr>
          <p:nvPr>
            <p:ph type="sldNum" sz="quarter" idx="12"/>
          </p:nvPr>
        </p:nvSpPr>
        <p:spPr/>
        <p:txBody>
          <a:bodyPr/>
          <a:lstStyle/>
          <a:p>
            <a:fld id="{16D6CE68-A2D0-4148-AD8B-3294DC4CB750}" type="slidenum">
              <a:rPr lang="en-US" smtClean="0"/>
              <a:t>37</a:t>
            </a:fld>
            <a:endParaRPr lang="en-US" dirty="0"/>
          </a:p>
        </p:txBody>
      </p:sp>
      <p:pic>
        <p:nvPicPr>
          <p:cNvPr id="1026" name="Picture 2" descr="What is Docker ? How to use it ? - Knoldus Blogs">
            <a:extLst>
              <a:ext uri="{FF2B5EF4-FFF2-40B4-BE49-F238E27FC236}">
                <a16:creationId xmlns:a16="http://schemas.microsoft.com/office/drawing/2014/main" id="{14DB1865-5E0E-B293-8616-90C4CCFFEE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172" y="268527"/>
            <a:ext cx="5154716" cy="288664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Virtual machine | Microsoft Enterprise">
            <a:extLst>
              <a:ext uri="{FF2B5EF4-FFF2-40B4-BE49-F238E27FC236}">
                <a16:creationId xmlns:a16="http://schemas.microsoft.com/office/drawing/2014/main" id="{27A6812D-7E26-20CA-1116-C85A897B6F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14181" y="3649252"/>
            <a:ext cx="3044069" cy="243768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1BD0F60-7281-CA17-1F9B-6B17B0045715}"/>
              </a:ext>
            </a:extLst>
          </p:cNvPr>
          <p:cNvSpPr txBox="1"/>
          <p:nvPr/>
        </p:nvSpPr>
        <p:spPr>
          <a:xfrm>
            <a:off x="707070" y="3423694"/>
            <a:ext cx="4584818" cy="2308324"/>
          </a:xfrm>
          <a:prstGeom prst="rect">
            <a:avLst/>
          </a:prstGeom>
          <a:noFill/>
        </p:spPr>
        <p:txBody>
          <a:bodyPr wrap="square">
            <a:spAutoFit/>
          </a:bodyPr>
          <a:lstStyle/>
          <a:p>
            <a:r>
              <a:rPr lang="LID4096" dirty="0"/>
              <a:t># syntax=docker/dockerfile:1</a:t>
            </a:r>
          </a:p>
          <a:p>
            <a:endParaRPr lang="LID4096" dirty="0"/>
          </a:p>
          <a:p>
            <a:r>
              <a:rPr lang="LID4096" dirty="0"/>
              <a:t>FROM node:18-alpine</a:t>
            </a:r>
          </a:p>
          <a:p>
            <a:r>
              <a:rPr lang="LID4096" dirty="0"/>
              <a:t>WORKDIR /app</a:t>
            </a:r>
          </a:p>
          <a:p>
            <a:r>
              <a:rPr lang="LID4096" dirty="0"/>
              <a:t>COPY . .</a:t>
            </a:r>
          </a:p>
          <a:p>
            <a:r>
              <a:rPr lang="LID4096" dirty="0"/>
              <a:t>RUN yarn install --production</a:t>
            </a:r>
          </a:p>
          <a:p>
            <a:r>
              <a:rPr lang="LID4096" dirty="0"/>
              <a:t>CMD ["node", "src/index.js"]</a:t>
            </a:r>
          </a:p>
          <a:p>
            <a:r>
              <a:rPr lang="LID4096" dirty="0"/>
              <a:t>EXPOSE 3000</a:t>
            </a:r>
          </a:p>
        </p:txBody>
      </p:sp>
    </p:spTree>
    <p:extLst>
      <p:ext uri="{BB962C8B-B14F-4D97-AF65-F5344CB8AC3E}">
        <p14:creationId xmlns:p14="http://schemas.microsoft.com/office/powerpoint/2010/main" val="19303185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Version control systems</a:t>
            </a:r>
          </a:p>
        </p:txBody>
      </p:sp>
      <p:sp>
        <p:nvSpPr>
          <p:cNvPr id="3" name="Content Placeholder 2"/>
          <p:cNvSpPr>
            <a:spLocks noGrp="1"/>
          </p:cNvSpPr>
          <p:nvPr>
            <p:ph idx="1"/>
          </p:nvPr>
        </p:nvSpPr>
        <p:spPr/>
        <p:txBody>
          <a:bodyPr>
            <a:normAutofit lnSpcReduction="10000"/>
          </a:bodyPr>
          <a:lstStyle/>
          <a:p>
            <a:r>
              <a:rPr lang="en-US" b="1" dirty="0">
                <a:solidFill>
                  <a:srgbClr val="FF0000"/>
                </a:solidFill>
              </a:rPr>
              <a:t>Version control systems (VCS) </a:t>
            </a:r>
            <a:r>
              <a:rPr lang="en-US" dirty="0"/>
              <a:t>identify, store and control access to the different versions of components. There are two types of modern version control system</a:t>
            </a:r>
            <a:r>
              <a:rPr lang="en-GB" dirty="0"/>
              <a:t> </a:t>
            </a:r>
          </a:p>
          <a:p>
            <a:pPr lvl="1"/>
            <a:r>
              <a:rPr lang="en-US" b="1" dirty="0">
                <a:solidFill>
                  <a:srgbClr val="FF0000"/>
                </a:solidFill>
              </a:rPr>
              <a:t>Centralized systems</a:t>
            </a:r>
          </a:p>
          <a:p>
            <a:pPr lvl="2"/>
            <a:r>
              <a:rPr lang="en-US" dirty="0"/>
              <a:t>There is a single master repository that maintains all versions of the software components that are being developed.</a:t>
            </a:r>
          </a:p>
          <a:p>
            <a:pPr lvl="2"/>
            <a:r>
              <a:rPr lang="en-US" dirty="0">
                <a:solidFill>
                  <a:srgbClr val="0432FF"/>
                </a:solidFill>
              </a:rPr>
              <a:t>Subversion</a:t>
            </a:r>
            <a:r>
              <a:rPr lang="en-US" dirty="0"/>
              <a:t> is an example of a centralized VC system.</a:t>
            </a:r>
          </a:p>
          <a:p>
            <a:pPr lvl="1"/>
            <a:r>
              <a:rPr lang="en-US" b="1" dirty="0">
                <a:solidFill>
                  <a:srgbClr val="FF0000"/>
                </a:solidFill>
              </a:rPr>
              <a:t>Distributed systems</a:t>
            </a:r>
          </a:p>
          <a:p>
            <a:pPr lvl="2"/>
            <a:r>
              <a:rPr lang="en-US" dirty="0"/>
              <a:t>Multiple versions of the component repository exist at the same time. </a:t>
            </a:r>
          </a:p>
          <a:p>
            <a:pPr lvl="2"/>
            <a:r>
              <a:rPr lang="en-US" dirty="0">
                <a:solidFill>
                  <a:srgbClr val="0432FF"/>
                </a:solidFill>
              </a:rPr>
              <a:t>Git</a:t>
            </a:r>
            <a:r>
              <a:rPr lang="en-US" dirty="0"/>
              <a:t> is an example of a distributed VC system</a:t>
            </a:r>
            <a:r>
              <a:rPr lang="en-GB" dirty="0"/>
              <a:t>. </a:t>
            </a:r>
            <a:endParaRPr lang="en-US" dirty="0"/>
          </a:p>
        </p:txBody>
      </p:sp>
      <p:sp>
        <p:nvSpPr>
          <p:cNvPr id="6" name="Slide Number Placeholder 5"/>
          <p:cNvSpPr>
            <a:spLocks noGrp="1"/>
          </p:cNvSpPr>
          <p:nvPr>
            <p:ph type="sldNum" sz="quarter" idx="12"/>
          </p:nvPr>
        </p:nvSpPr>
        <p:spPr/>
        <p:txBody>
          <a:bodyPr/>
          <a:lstStyle/>
          <a:p>
            <a:fld id="{7B134961-4B2C-A547-9A54-CB85DA02077E}" type="slidenum">
              <a:rPr lang="en-US" smtClean="0"/>
              <a:pPr/>
              <a:t>38</a:t>
            </a:fld>
            <a:endParaRPr lang="en-US"/>
          </a:p>
        </p:txBody>
      </p:sp>
      <p:pic>
        <p:nvPicPr>
          <p:cNvPr id="4" name="Picture 3">
            <a:extLst>
              <a:ext uri="{FF2B5EF4-FFF2-40B4-BE49-F238E27FC236}">
                <a16:creationId xmlns:a16="http://schemas.microsoft.com/office/drawing/2014/main" id="{FEB5E538-88F4-0548-A3CE-08E58F6A40CD}"/>
              </a:ext>
            </a:extLst>
          </p:cNvPr>
          <p:cNvPicPr>
            <a:picLocks noChangeAspect="1"/>
          </p:cNvPicPr>
          <p:nvPr/>
        </p:nvPicPr>
        <p:blipFill>
          <a:blip r:embed="rId2"/>
          <a:stretch>
            <a:fillRect/>
          </a:stretch>
        </p:blipFill>
        <p:spPr>
          <a:xfrm>
            <a:off x="7597225" y="4217157"/>
            <a:ext cx="1261025" cy="754513"/>
          </a:xfrm>
          <a:prstGeom prst="rect">
            <a:avLst/>
          </a:prstGeom>
        </p:spPr>
      </p:pic>
      <p:pic>
        <p:nvPicPr>
          <p:cNvPr id="5" name="Picture 4">
            <a:extLst>
              <a:ext uri="{FF2B5EF4-FFF2-40B4-BE49-F238E27FC236}">
                <a16:creationId xmlns:a16="http://schemas.microsoft.com/office/drawing/2014/main" id="{733C7AE1-681B-574A-B97A-8BF1A5B467C7}"/>
              </a:ext>
            </a:extLst>
          </p:cNvPr>
          <p:cNvPicPr>
            <a:picLocks noChangeAspect="1"/>
          </p:cNvPicPr>
          <p:nvPr/>
        </p:nvPicPr>
        <p:blipFill rotWithShape="1">
          <a:blip r:embed="rId3"/>
          <a:srcRect l="18272" t="32767" r="18947" b="27626"/>
          <a:stretch/>
        </p:blipFill>
        <p:spPr>
          <a:xfrm>
            <a:off x="7343348" y="5608120"/>
            <a:ext cx="1514902" cy="754513"/>
          </a:xfrm>
          <a:prstGeom prst="rect">
            <a:avLst/>
          </a:prstGeom>
        </p:spPr>
      </p:pic>
    </p:spTree>
    <p:extLst>
      <p:ext uri="{BB962C8B-B14F-4D97-AF65-F5344CB8AC3E}">
        <p14:creationId xmlns:p14="http://schemas.microsoft.com/office/powerpoint/2010/main" val="306919737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Key features of version control systems</a:t>
            </a:r>
          </a:p>
        </p:txBody>
      </p:sp>
      <p:sp>
        <p:nvSpPr>
          <p:cNvPr id="3" name="Content Placeholder 2"/>
          <p:cNvSpPr>
            <a:spLocks noGrp="1"/>
          </p:cNvSpPr>
          <p:nvPr>
            <p:ph idx="1"/>
          </p:nvPr>
        </p:nvSpPr>
        <p:spPr>
          <a:xfrm>
            <a:off x="628650" y="1557339"/>
            <a:ext cx="7886700" cy="5164138"/>
          </a:xfrm>
        </p:spPr>
        <p:txBody>
          <a:bodyPr>
            <a:normAutofit fontScale="92500" lnSpcReduction="20000"/>
          </a:bodyPr>
          <a:lstStyle/>
          <a:p>
            <a:r>
              <a:rPr lang="en-US" dirty="0">
                <a:solidFill>
                  <a:srgbClr val="0432FF"/>
                </a:solidFill>
              </a:rPr>
              <a:t>Version and release identification</a:t>
            </a:r>
            <a:r>
              <a:rPr lang="en-GB" dirty="0">
                <a:solidFill>
                  <a:srgbClr val="0432FF"/>
                </a:solidFill>
              </a:rPr>
              <a:t> </a:t>
            </a:r>
          </a:p>
          <a:p>
            <a:pPr lvl="1"/>
            <a:r>
              <a:rPr lang="en-CA" dirty="0"/>
              <a:t>Managed versions of a component are assigned unique identifiers</a:t>
            </a:r>
            <a:endParaRPr lang="en-GB" dirty="0"/>
          </a:p>
          <a:p>
            <a:r>
              <a:rPr lang="en-US" dirty="0">
                <a:solidFill>
                  <a:srgbClr val="0432FF"/>
                </a:solidFill>
              </a:rPr>
              <a:t>Change history recording </a:t>
            </a:r>
          </a:p>
          <a:p>
            <a:pPr lvl="1"/>
            <a:r>
              <a:rPr lang="en-CA" dirty="0"/>
              <a:t>Tagging components with keywords describing the changes made; then use these tags to select the components to be included in a baseline.</a:t>
            </a:r>
            <a:endParaRPr lang="en-US" dirty="0"/>
          </a:p>
          <a:p>
            <a:r>
              <a:rPr lang="en-US" dirty="0">
                <a:solidFill>
                  <a:srgbClr val="0432FF"/>
                </a:solidFill>
              </a:rPr>
              <a:t>Support for independent development </a:t>
            </a:r>
          </a:p>
          <a:p>
            <a:pPr lvl="1"/>
            <a:r>
              <a:rPr lang="en-CA" dirty="0"/>
              <a:t>Ensures that changes made to a component by different developers do not interfere</a:t>
            </a:r>
          </a:p>
          <a:p>
            <a:r>
              <a:rPr lang="en-US" dirty="0">
                <a:solidFill>
                  <a:srgbClr val="0432FF"/>
                </a:solidFill>
              </a:rPr>
              <a:t>Project support</a:t>
            </a:r>
          </a:p>
          <a:p>
            <a:pPr lvl="1"/>
            <a:r>
              <a:rPr lang="en-CA" dirty="0"/>
              <a:t>Support the development of several projects which share components</a:t>
            </a:r>
            <a:endParaRPr lang="en-US" dirty="0"/>
          </a:p>
          <a:p>
            <a:r>
              <a:rPr lang="en-US" dirty="0">
                <a:solidFill>
                  <a:srgbClr val="0432FF"/>
                </a:solidFill>
              </a:rPr>
              <a:t>Storage management</a:t>
            </a:r>
          </a:p>
          <a:p>
            <a:pPr lvl="1"/>
            <a:r>
              <a:rPr lang="en-CA" dirty="0"/>
              <a:t>Use efficient storage mechanisms (e.g., storing delta, compression)</a:t>
            </a:r>
          </a:p>
        </p:txBody>
      </p:sp>
      <p:sp>
        <p:nvSpPr>
          <p:cNvPr id="6" name="Slide Number Placeholder 5"/>
          <p:cNvSpPr>
            <a:spLocks noGrp="1"/>
          </p:cNvSpPr>
          <p:nvPr>
            <p:ph type="sldNum" sz="quarter" idx="12"/>
          </p:nvPr>
        </p:nvSpPr>
        <p:spPr/>
        <p:txBody>
          <a:bodyPr/>
          <a:lstStyle/>
          <a:p>
            <a:fld id="{7B134961-4B2C-A547-9A54-CB85DA02077E}" type="slidenum">
              <a:rPr lang="en-US" smtClean="0"/>
              <a:pPr/>
              <a:t>39</a:t>
            </a:fld>
            <a:endParaRPr lang="en-US"/>
          </a:p>
        </p:txBody>
      </p:sp>
    </p:spTree>
    <p:extLst>
      <p:ext uri="{BB962C8B-B14F-4D97-AF65-F5344CB8AC3E}">
        <p14:creationId xmlns:p14="http://schemas.microsoft.com/office/powerpoint/2010/main" val="32167392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A5992C-67E1-494E-953D-353FBEC71106}"/>
              </a:ext>
            </a:extLst>
          </p:cNvPr>
          <p:cNvSpPr>
            <a:spLocks noGrp="1"/>
          </p:cNvSpPr>
          <p:nvPr>
            <p:ph type="title"/>
          </p:nvPr>
        </p:nvSpPr>
        <p:spPr>
          <a:xfrm>
            <a:off x="0" y="1"/>
            <a:ext cx="9144000" cy="1551792"/>
          </a:xfrm>
        </p:spPr>
        <p:txBody>
          <a:bodyPr anchor="ctr">
            <a:normAutofit/>
          </a:bodyPr>
          <a:lstStyle/>
          <a:p>
            <a:r>
              <a:rPr lang="en-US" sz="4100" dirty="0"/>
              <a:t>Software systems are constantly changing</a:t>
            </a:r>
          </a:p>
        </p:txBody>
      </p:sp>
      <p:sp>
        <p:nvSpPr>
          <p:cNvPr id="11" name="Content Placeholder 2">
            <a:extLst>
              <a:ext uri="{FF2B5EF4-FFF2-40B4-BE49-F238E27FC236}">
                <a16:creationId xmlns:a16="http://schemas.microsoft.com/office/drawing/2014/main" id="{05B2058C-408B-43F3-8C25-177E041DE830}"/>
              </a:ext>
            </a:extLst>
          </p:cNvPr>
          <p:cNvSpPr>
            <a:spLocks noGrp="1"/>
          </p:cNvSpPr>
          <p:nvPr>
            <p:ph sz="half" idx="1"/>
          </p:nvPr>
        </p:nvSpPr>
        <p:spPr>
          <a:xfrm>
            <a:off x="628650" y="1825625"/>
            <a:ext cx="3886200" cy="4351338"/>
          </a:xfrm>
        </p:spPr>
        <p:txBody>
          <a:bodyPr/>
          <a:lstStyle/>
          <a:p>
            <a:r>
              <a:rPr lang="en-US" dirty="0"/>
              <a:t>New versions are created to handle software changes</a:t>
            </a:r>
          </a:p>
          <a:p>
            <a:endParaRPr lang="en-US" dirty="0"/>
          </a:p>
          <a:p>
            <a:r>
              <a:rPr lang="en-US" dirty="0"/>
              <a:t>Each version may have to be maintained and managed</a:t>
            </a:r>
          </a:p>
        </p:txBody>
      </p:sp>
      <p:pic>
        <p:nvPicPr>
          <p:cNvPr id="6" name="Content Placeholder 5" descr="A screenshot of a cell phone&#10;&#10;Description automatically generated">
            <a:extLst>
              <a:ext uri="{FF2B5EF4-FFF2-40B4-BE49-F238E27FC236}">
                <a16:creationId xmlns:a16="http://schemas.microsoft.com/office/drawing/2014/main" id="{19AD0D20-E90A-B746-93EC-26F4E16BFD8B}"/>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4869789" y="1423726"/>
            <a:ext cx="3719407" cy="4753237"/>
          </a:xfrm>
          <a:noFill/>
          <a:ln>
            <a:solidFill>
              <a:schemeClr val="tx1"/>
            </a:solidFill>
          </a:ln>
        </p:spPr>
      </p:pic>
      <p:sp>
        <p:nvSpPr>
          <p:cNvPr id="4" name="Slide Number Placeholder 3">
            <a:extLst>
              <a:ext uri="{FF2B5EF4-FFF2-40B4-BE49-F238E27FC236}">
                <a16:creationId xmlns:a16="http://schemas.microsoft.com/office/drawing/2014/main" id="{AD0F480D-2CFC-5A48-B15C-02C8ED8D560E}"/>
              </a:ext>
            </a:extLst>
          </p:cNvPr>
          <p:cNvSpPr>
            <a:spLocks noGrp="1"/>
          </p:cNvSpPr>
          <p:nvPr>
            <p:ph type="sldNum" sz="quarter" idx="12"/>
          </p:nvPr>
        </p:nvSpPr>
        <p:spPr>
          <a:xfrm>
            <a:off x="7779480" y="6097523"/>
            <a:ext cx="1078770" cy="623953"/>
          </a:xfrm>
        </p:spPr>
        <p:txBody>
          <a:bodyPr anchor="ctr">
            <a:normAutofit/>
          </a:bodyPr>
          <a:lstStyle/>
          <a:p>
            <a:pPr>
              <a:spcAft>
                <a:spcPts val="600"/>
              </a:spcAft>
            </a:pPr>
            <a:fld id="{16D6CE68-A2D0-4148-AD8B-3294DC4CB750}" type="slidenum">
              <a:rPr lang="en-US" smtClean="0"/>
              <a:pPr>
                <a:spcAft>
                  <a:spcPts val="600"/>
                </a:spcAft>
              </a:pPr>
              <a:t>4</a:t>
            </a:fld>
            <a:endParaRPr lang="en-US"/>
          </a:p>
        </p:txBody>
      </p:sp>
    </p:spTree>
    <p:extLst>
      <p:ext uri="{BB962C8B-B14F-4D97-AF65-F5344CB8AC3E}">
        <p14:creationId xmlns:p14="http://schemas.microsoft.com/office/powerpoint/2010/main" val="306778099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Benefits of distributed version control</a:t>
            </a:r>
          </a:p>
        </p:txBody>
      </p:sp>
      <p:sp>
        <p:nvSpPr>
          <p:cNvPr id="3" name="Content Placeholder 2"/>
          <p:cNvSpPr>
            <a:spLocks noGrp="1"/>
          </p:cNvSpPr>
          <p:nvPr>
            <p:ph idx="1"/>
          </p:nvPr>
        </p:nvSpPr>
        <p:spPr/>
        <p:txBody>
          <a:bodyPr>
            <a:normAutofit lnSpcReduction="10000"/>
          </a:bodyPr>
          <a:lstStyle/>
          <a:p>
            <a:r>
              <a:rPr lang="en-GB" dirty="0">
                <a:solidFill>
                  <a:srgbClr val="FF0000"/>
                </a:solidFill>
              </a:rPr>
              <a:t>It allows for off-line working so that developers can commit changes if they do not have a network connection. </a:t>
            </a:r>
            <a:endParaRPr lang="en-US" dirty="0"/>
          </a:p>
          <a:p>
            <a:r>
              <a:rPr lang="en-US" dirty="0"/>
              <a:t>It provides a </a:t>
            </a:r>
            <a:r>
              <a:rPr lang="en-US" dirty="0">
                <a:solidFill>
                  <a:srgbClr val="0432FF"/>
                </a:solidFill>
              </a:rPr>
              <a:t>backup mechanism </a:t>
            </a:r>
            <a:r>
              <a:rPr lang="en-US" dirty="0"/>
              <a:t>for the repository.</a:t>
            </a:r>
            <a:r>
              <a:rPr lang="en-GB" dirty="0"/>
              <a:t> </a:t>
            </a:r>
          </a:p>
          <a:p>
            <a:pPr lvl="1"/>
            <a:r>
              <a:rPr lang="en-US" dirty="0"/>
              <a:t>If the repository is corrupted, work can continue and the project repository can be restored from local copies.</a:t>
            </a:r>
            <a:r>
              <a:rPr lang="en-GB" dirty="0"/>
              <a:t> </a:t>
            </a:r>
          </a:p>
          <a:p>
            <a:r>
              <a:rPr lang="en-GB" dirty="0">
                <a:solidFill>
                  <a:srgbClr val="0432FF"/>
                </a:solidFill>
              </a:rPr>
              <a:t>Project support </a:t>
            </a:r>
            <a:r>
              <a:rPr lang="en-GB" dirty="0"/>
              <a:t>is the default way of working. </a:t>
            </a:r>
          </a:p>
          <a:p>
            <a:pPr lvl="1"/>
            <a:r>
              <a:rPr lang="en-GB" dirty="0"/>
              <a:t>Developers can compile and test the entire system on their local machines and test the changes that they have made. </a:t>
            </a:r>
            <a:endParaRPr lang="en-US" dirty="0"/>
          </a:p>
        </p:txBody>
      </p:sp>
      <p:sp>
        <p:nvSpPr>
          <p:cNvPr id="6" name="Slide Number Placeholder 5"/>
          <p:cNvSpPr>
            <a:spLocks noGrp="1"/>
          </p:cNvSpPr>
          <p:nvPr>
            <p:ph type="sldNum" sz="quarter" idx="12"/>
          </p:nvPr>
        </p:nvSpPr>
        <p:spPr/>
        <p:txBody>
          <a:bodyPr/>
          <a:lstStyle/>
          <a:p>
            <a:fld id="{7B134961-4B2C-A547-9A54-CB85DA02077E}" type="slidenum">
              <a:rPr lang="en-US" smtClean="0"/>
              <a:pPr/>
              <a:t>40</a:t>
            </a:fld>
            <a:endParaRPr lang="en-US"/>
          </a:p>
        </p:txBody>
      </p:sp>
    </p:spTree>
    <p:extLst>
      <p:ext uri="{BB962C8B-B14F-4D97-AF65-F5344CB8AC3E}">
        <p14:creationId xmlns:p14="http://schemas.microsoft.com/office/powerpoint/2010/main" val="66921954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Open source development</a:t>
            </a:r>
          </a:p>
        </p:txBody>
      </p:sp>
      <p:sp>
        <p:nvSpPr>
          <p:cNvPr id="3" name="Content Placeholder 2"/>
          <p:cNvSpPr>
            <a:spLocks noGrp="1"/>
          </p:cNvSpPr>
          <p:nvPr>
            <p:ph idx="1"/>
          </p:nvPr>
        </p:nvSpPr>
        <p:spPr/>
        <p:txBody>
          <a:bodyPr>
            <a:normAutofit/>
          </a:bodyPr>
          <a:lstStyle/>
          <a:p>
            <a:r>
              <a:rPr lang="en-US" dirty="0"/>
              <a:t>Distributed version control is essential for open source development.</a:t>
            </a:r>
          </a:p>
          <a:p>
            <a:pPr lvl="1"/>
            <a:r>
              <a:rPr lang="en-US" dirty="0"/>
              <a:t> Several people may be working simultaneously on the same system without any central coordination. </a:t>
            </a:r>
          </a:p>
          <a:p>
            <a:r>
              <a:rPr lang="en-US" dirty="0">
                <a:solidFill>
                  <a:srgbClr val="0432FF"/>
                </a:solidFill>
              </a:rPr>
              <a:t>Developers also maintain a public server repository</a:t>
            </a:r>
            <a:r>
              <a:rPr lang="en-US" dirty="0"/>
              <a:t> to which they push new versions of components that they have changed. </a:t>
            </a:r>
          </a:p>
          <a:p>
            <a:pPr lvl="1"/>
            <a:r>
              <a:rPr lang="en-US" dirty="0"/>
              <a:t>It is then up to the open-source system ‘manager’ to decide when to </a:t>
            </a:r>
            <a:r>
              <a:rPr lang="en-US" dirty="0">
                <a:solidFill>
                  <a:srgbClr val="0432FF"/>
                </a:solidFill>
              </a:rPr>
              <a:t>pull</a:t>
            </a:r>
            <a:r>
              <a:rPr lang="en-US" dirty="0"/>
              <a:t> these changes into the definitive system. </a:t>
            </a:r>
          </a:p>
        </p:txBody>
      </p:sp>
      <p:sp>
        <p:nvSpPr>
          <p:cNvPr id="6" name="Slide Number Placeholder 5"/>
          <p:cNvSpPr>
            <a:spLocks noGrp="1"/>
          </p:cNvSpPr>
          <p:nvPr>
            <p:ph type="sldNum" sz="quarter" idx="12"/>
          </p:nvPr>
        </p:nvSpPr>
        <p:spPr/>
        <p:txBody>
          <a:bodyPr/>
          <a:lstStyle/>
          <a:p>
            <a:fld id="{7B134961-4B2C-A547-9A54-CB85DA02077E}" type="slidenum">
              <a:rPr lang="en-US" smtClean="0"/>
              <a:pPr/>
              <a:t>41</a:t>
            </a:fld>
            <a:endParaRPr lang="en-US"/>
          </a:p>
        </p:txBody>
      </p:sp>
    </p:spTree>
    <p:extLst>
      <p:ext uri="{BB962C8B-B14F-4D97-AF65-F5344CB8AC3E}">
        <p14:creationId xmlns:p14="http://schemas.microsoft.com/office/powerpoint/2010/main" val="37018264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Storage management</a:t>
            </a:r>
          </a:p>
        </p:txBody>
      </p:sp>
      <p:sp>
        <p:nvSpPr>
          <p:cNvPr id="3" name="Content Placeholder 2"/>
          <p:cNvSpPr>
            <a:spLocks noGrp="1"/>
          </p:cNvSpPr>
          <p:nvPr>
            <p:ph idx="1"/>
          </p:nvPr>
        </p:nvSpPr>
        <p:spPr/>
        <p:txBody>
          <a:bodyPr>
            <a:normAutofit fontScale="92500" lnSpcReduction="10000"/>
          </a:bodyPr>
          <a:lstStyle/>
          <a:p>
            <a:r>
              <a:rPr lang="en-US" dirty="0"/>
              <a:t>Disk space was expensive </a:t>
            </a:r>
            <a:r>
              <a:rPr lang="en-US" altLang="zh-CN" dirty="0"/>
              <a:t>decades ago </a:t>
            </a:r>
            <a:r>
              <a:rPr lang="en-US" dirty="0"/>
              <a:t>and it was important to minimize the disk space used by the different copies of components. </a:t>
            </a:r>
          </a:p>
          <a:p>
            <a:endParaRPr lang="en-US" dirty="0"/>
          </a:p>
          <a:p>
            <a:r>
              <a:rPr lang="en-US" dirty="0"/>
              <a:t>Instead of keeping a complete copy of each version, some VCS systems stores a list of differences (</a:t>
            </a:r>
            <a:r>
              <a:rPr lang="en-US" dirty="0">
                <a:solidFill>
                  <a:srgbClr val="0432FF"/>
                </a:solidFill>
              </a:rPr>
              <a:t>deltas</a:t>
            </a:r>
            <a:r>
              <a:rPr lang="en-US" dirty="0"/>
              <a:t>) between one version and another. </a:t>
            </a:r>
          </a:p>
          <a:p>
            <a:pPr lvl="1"/>
            <a:r>
              <a:rPr lang="en-US" dirty="0"/>
              <a:t>By applying these to a master version (usually the most recent version), a target version can be recreated. </a:t>
            </a:r>
          </a:p>
          <a:p>
            <a:pPr lvl="1"/>
            <a:r>
              <a:rPr lang="en-CA" dirty="0"/>
              <a:t>One of the problems of the delta-based approach is that it </a:t>
            </a:r>
            <a:r>
              <a:rPr lang="en-CA" dirty="0">
                <a:solidFill>
                  <a:srgbClr val="FF0000"/>
                </a:solidFill>
              </a:rPr>
              <a:t>can take a long time </a:t>
            </a:r>
            <a:r>
              <a:rPr lang="en-CA" dirty="0"/>
              <a:t>to apply all of the deltas</a:t>
            </a:r>
          </a:p>
          <a:p>
            <a:pPr lvl="1"/>
            <a:endParaRPr lang="en-US" dirty="0"/>
          </a:p>
        </p:txBody>
      </p:sp>
      <p:sp>
        <p:nvSpPr>
          <p:cNvPr id="6" name="Slide Number Placeholder 5"/>
          <p:cNvSpPr>
            <a:spLocks noGrp="1"/>
          </p:cNvSpPr>
          <p:nvPr>
            <p:ph type="sldNum" sz="quarter" idx="12"/>
          </p:nvPr>
        </p:nvSpPr>
        <p:spPr/>
        <p:txBody>
          <a:bodyPr/>
          <a:lstStyle/>
          <a:p>
            <a:fld id="{7B134961-4B2C-A547-9A54-CB85DA02077E}" type="slidenum">
              <a:rPr lang="en-US" smtClean="0"/>
              <a:pPr/>
              <a:t>42</a:t>
            </a:fld>
            <a:endParaRPr lang="en-US"/>
          </a:p>
        </p:txBody>
      </p:sp>
    </p:spTree>
    <p:extLst>
      <p:ext uri="{BB962C8B-B14F-4D97-AF65-F5344CB8AC3E}">
        <p14:creationId xmlns:p14="http://schemas.microsoft.com/office/powerpoint/2010/main" val="63400431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Storage management using deltas</a:t>
            </a:r>
            <a:r>
              <a:rPr lang="en-GB" dirty="0"/>
              <a:t> </a:t>
            </a:r>
            <a:endParaRPr lang="en-US" dirty="0"/>
          </a:p>
        </p:txBody>
      </p:sp>
      <p:pic>
        <p:nvPicPr>
          <p:cNvPr id="4" name="Content Placeholder 3" descr="25.7 CodelineDeltas.eps"/>
          <p:cNvPicPr>
            <a:picLocks noGrp="1" noChangeAspect="1"/>
          </p:cNvPicPr>
          <p:nvPr>
            <p:ph idx="1"/>
          </p:nvPr>
        </p:nvPicPr>
        <p:blipFill>
          <a:blip r:embed="rId3"/>
          <a:srcRect t="-26411" b="-26411"/>
          <a:stretch>
            <a:fillRect/>
          </a:stretch>
        </p:blipFill>
        <p:spPr>
          <a:xfrm>
            <a:off x="1186828" y="1600201"/>
            <a:ext cx="6555339" cy="3605184"/>
          </a:xfrm>
        </p:spPr>
      </p:pic>
      <p:sp>
        <p:nvSpPr>
          <p:cNvPr id="5" name="Slide Number Placeholder 4"/>
          <p:cNvSpPr>
            <a:spLocks noGrp="1"/>
          </p:cNvSpPr>
          <p:nvPr>
            <p:ph type="sldNum" sz="quarter" idx="12"/>
          </p:nvPr>
        </p:nvSpPr>
        <p:spPr/>
        <p:txBody>
          <a:bodyPr/>
          <a:lstStyle/>
          <a:p>
            <a:fld id="{7B134961-4B2C-A547-9A54-CB85DA02077E}" type="slidenum">
              <a:rPr lang="en-US" smtClean="0"/>
              <a:pPr/>
              <a:t>43</a:t>
            </a:fld>
            <a:endParaRPr lang="en-US"/>
          </a:p>
        </p:txBody>
      </p:sp>
      <p:sp>
        <p:nvSpPr>
          <p:cNvPr id="3" name="Rectangle 2">
            <a:extLst>
              <a:ext uri="{FF2B5EF4-FFF2-40B4-BE49-F238E27FC236}">
                <a16:creationId xmlns:a16="http://schemas.microsoft.com/office/drawing/2014/main" id="{0C856E0C-8D8F-41DA-7BD9-E7854F96FD95}"/>
              </a:ext>
            </a:extLst>
          </p:cNvPr>
          <p:cNvSpPr/>
          <p:nvPr/>
        </p:nvSpPr>
        <p:spPr>
          <a:xfrm>
            <a:off x="1543374" y="5017579"/>
            <a:ext cx="6057252" cy="13919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Rebuilding Version V1.3 to V1.1, it has to rebuilt V1.2 by applying D3, and then rebuild V1.1 by applying D2.</a:t>
            </a:r>
            <a:endParaRPr lang="LID4096" sz="2400" dirty="0"/>
          </a:p>
        </p:txBody>
      </p:sp>
    </p:spTree>
    <p:extLst>
      <p:ext uri="{BB962C8B-B14F-4D97-AF65-F5344CB8AC3E}">
        <p14:creationId xmlns:p14="http://schemas.microsoft.com/office/powerpoint/2010/main" val="375604885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Storage management in Git</a:t>
            </a:r>
          </a:p>
        </p:txBody>
      </p:sp>
      <p:sp>
        <p:nvSpPr>
          <p:cNvPr id="3" name="Content Placeholder 2"/>
          <p:cNvSpPr>
            <a:spLocks noGrp="1"/>
          </p:cNvSpPr>
          <p:nvPr>
            <p:ph idx="1"/>
          </p:nvPr>
        </p:nvSpPr>
        <p:spPr>
          <a:xfrm>
            <a:off x="628650" y="1825625"/>
            <a:ext cx="6359856" cy="4351338"/>
          </a:xfrm>
        </p:spPr>
        <p:txBody>
          <a:bodyPr>
            <a:normAutofit/>
          </a:bodyPr>
          <a:lstStyle/>
          <a:p>
            <a:r>
              <a:rPr lang="en-US" dirty="0"/>
              <a:t>Git uses an alternative, </a:t>
            </a:r>
            <a:r>
              <a:rPr lang="en-US" dirty="0">
                <a:solidFill>
                  <a:srgbClr val="0432FF"/>
                </a:solidFill>
              </a:rPr>
              <a:t>faster</a:t>
            </a:r>
            <a:r>
              <a:rPr lang="en-US" dirty="0"/>
              <a:t> approach. </a:t>
            </a:r>
          </a:p>
          <a:p>
            <a:r>
              <a:rPr lang="en-US" dirty="0"/>
              <a:t>Git does not use deltas but applies a </a:t>
            </a:r>
            <a:r>
              <a:rPr lang="en-US" dirty="0">
                <a:solidFill>
                  <a:srgbClr val="0432FF"/>
                </a:solidFill>
              </a:rPr>
              <a:t>standard compression algorithm</a:t>
            </a:r>
            <a:r>
              <a:rPr lang="en-US" dirty="0"/>
              <a:t> to stored files and their associated meta-information for </a:t>
            </a:r>
            <a:r>
              <a:rPr lang="en-US" b="1" dirty="0"/>
              <a:t>speed</a:t>
            </a:r>
            <a:r>
              <a:rPr lang="en-US" dirty="0"/>
              <a:t>. </a:t>
            </a:r>
          </a:p>
          <a:p>
            <a:pPr lvl="1"/>
            <a:r>
              <a:rPr lang="en-US" dirty="0"/>
              <a:t>Retrieving a file simply involves decompressing it, with no need to apply a chain of operations.</a:t>
            </a:r>
          </a:p>
        </p:txBody>
      </p:sp>
      <p:sp>
        <p:nvSpPr>
          <p:cNvPr id="6" name="Slide Number Placeholder 5"/>
          <p:cNvSpPr>
            <a:spLocks noGrp="1"/>
          </p:cNvSpPr>
          <p:nvPr>
            <p:ph type="sldNum" sz="quarter" idx="12"/>
          </p:nvPr>
        </p:nvSpPr>
        <p:spPr/>
        <p:txBody>
          <a:bodyPr/>
          <a:lstStyle/>
          <a:p>
            <a:fld id="{7B134961-4B2C-A547-9A54-CB85DA02077E}" type="slidenum">
              <a:rPr lang="en-US" smtClean="0"/>
              <a:pPr/>
              <a:t>44</a:t>
            </a:fld>
            <a:endParaRPr lang="en-US"/>
          </a:p>
        </p:txBody>
      </p:sp>
      <p:pic>
        <p:nvPicPr>
          <p:cNvPr id="4" name="Picture 3">
            <a:extLst>
              <a:ext uri="{FF2B5EF4-FFF2-40B4-BE49-F238E27FC236}">
                <a16:creationId xmlns:a16="http://schemas.microsoft.com/office/drawing/2014/main" id="{270F3194-1452-C84A-8689-484FEFAECFF3}"/>
              </a:ext>
            </a:extLst>
          </p:cNvPr>
          <p:cNvPicPr>
            <a:picLocks noChangeAspect="1"/>
          </p:cNvPicPr>
          <p:nvPr/>
        </p:nvPicPr>
        <p:blipFill>
          <a:blip r:embed="rId2"/>
          <a:stretch>
            <a:fillRect/>
          </a:stretch>
        </p:blipFill>
        <p:spPr>
          <a:xfrm>
            <a:off x="7229804" y="2860059"/>
            <a:ext cx="1514903" cy="1514903"/>
          </a:xfrm>
          <a:prstGeom prst="rect">
            <a:avLst/>
          </a:prstGeom>
        </p:spPr>
      </p:pic>
      <p:pic>
        <p:nvPicPr>
          <p:cNvPr id="7" name="Picture 6">
            <a:extLst>
              <a:ext uri="{FF2B5EF4-FFF2-40B4-BE49-F238E27FC236}">
                <a16:creationId xmlns:a16="http://schemas.microsoft.com/office/drawing/2014/main" id="{406483B4-89D3-B54A-B21C-346B007CE7F4}"/>
              </a:ext>
            </a:extLst>
          </p:cNvPr>
          <p:cNvPicPr>
            <a:picLocks noChangeAspect="1"/>
          </p:cNvPicPr>
          <p:nvPr/>
        </p:nvPicPr>
        <p:blipFill rotWithShape="1">
          <a:blip r:embed="rId3"/>
          <a:srcRect l="18272" t="32767" r="18947" b="27626"/>
          <a:stretch/>
        </p:blipFill>
        <p:spPr>
          <a:xfrm>
            <a:off x="7052383" y="1740303"/>
            <a:ext cx="1869744" cy="931246"/>
          </a:xfrm>
          <a:prstGeom prst="rect">
            <a:avLst/>
          </a:prstGeom>
        </p:spPr>
      </p:pic>
      <p:sp>
        <p:nvSpPr>
          <p:cNvPr id="8" name="TextBox 7">
            <a:extLst>
              <a:ext uri="{FF2B5EF4-FFF2-40B4-BE49-F238E27FC236}">
                <a16:creationId xmlns:a16="http://schemas.microsoft.com/office/drawing/2014/main" id="{B9FC24D3-032A-1E84-1CD0-614BFC04C426}"/>
              </a:ext>
            </a:extLst>
          </p:cNvPr>
          <p:cNvSpPr txBox="1"/>
          <p:nvPr/>
        </p:nvSpPr>
        <p:spPr>
          <a:xfrm>
            <a:off x="692150" y="6127629"/>
            <a:ext cx="7823200" cy="646331"/>
          </a:xfrm>
          <a:prstGeom prst="rect">
            <a:avLst/>
          </a:prstGeom>
          <a:noFill/>
        </p:spPr>
        <p:txBody>
          <a:bodyPr wrap="square">
            <a:spAutoFit/>
          </a:bodyPr>
          <a:lstStyle/>
          <a:p>
            <a:r>
              <a:rPr lang="LID4096" dirty="0"/>
              <a:t>https://stackoverflow.com/questions/43359590/git-internals-how-does-git-store-small-differences-between-revisions</a:t>
            </a:r>
          </a:p>
        </p:txBody>
      </p:sp>
    </p:spTree>
    <p:extLst>
      <p:ext uri="{BB962C8B-B14F-4D97-AF65-F5344CB8AC3E}">
        <p14:creationId xmlns:p14="http://schemas.microsoft.com/office/powerpoint/2010/main" val="244788759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1F23AC-060D-484C-8CA8-F35AAD50A040}"/>
              </a:ext>
            </a:extLst>
          </p:cNvPr>
          <p:cNvSpPr>
            <a:spLocks noGrp="1"/>
          </p:cNvSpPr>
          <p:nvPr>
            <p:ph type="title"/>
          </p:nvPr>
        </p:nvSpPr>
        <p:spPr/>
        <p:txBody>
          <a:bodyPr/>
          <a:lstStyle/>
          <a:p>
            <a:r>
              <a:rPr lang="en-US" dirty="0"/>
              <a:t>Tips </a:t>
            </a:r>
            <a:endParaRPr lang="LID4096" dirty="0"/>
          </a:p>
        </p:txBody>
      </p:sp>
      <p:sp>
        <p:nvSpPr>
          <p:cNvPr id="3" name="Content Placeholder 2">
            <a:extLst>
              <a:ext uri="{FF2B5EF4-FFF2-40B4-BE49-F238E27FC236}">
                <a16:creationId xmlns:a16="http://schemas.microsoft.com/office/drawing/2014/main" id="{9F41B55F-13A6-498D-8666-E1F9A62C1A4C}"/>
              </a:ext>
            </a:extLst>
          </p:cNvPr>
          <p:cNvSpPr>
            <a:spLocks noGrp="1"/>
          </p:cNvSpPr>
          <p:nvPr>
            <p:ph idx="1"/>
          </p:nvPr>
        </p:nvSpPr>
        <p:spPr/>
        <p:txBody>
          <a:bodyPr/>
          <a:lstStyle/>
          <a:p>
            <a:r>
              <a:rPr lang="en-US" sz="3200" b="1" i="1" dirty="0">
                <a:solidFill>
                  <a:srgbClr val="000000"/>
                </a:solidFill>
                <a:effectLst/>
                <a:latin typeface="SabonCE-BoldItalic"/>
              </a:rPr>
              <a:t>Keep Absolutely Everything in Version Control</a:t>
            </a:r>
            <a:r>
              <a:rPr lang="en-US" sz="4400" dirty="0"/>
              <a:t> </a:t>
            </a:r>
          </a:p>
          <a:p>
            <a:r>
              <a:rPr lang="en-US" sz="3200" b="1" i="1" dirty="0">
                <a:solidFill>
                  <a:srgbClr val="000000"/>
                </a:solidFill>
                <a:effectLst/>
                <a:latin typeface="SabonCE-BoldItalic"/>
              </a:rPr>
              <a:t>Check In Regularly to Trunk</a:t>
            </a:r>
          </a:p>
          <a:p>
            <a:r>
              <a:rPr lang="en-US" sz="3200" b="1" i="1" dirty="0">
                <a:solidFill>
                  <a:srgbClr val="000000"/>
                </a:solidFill>
                <a:effectLst/>
                <a:latin typeface="SabonCE-BoldItalic"/>
              </a:rPr>
              <a:t>Use Meaningful Commit Messages</a:t>
            </a:r>
          </a:p>
          <a:p>
            <a:r>
              <a:rPr lang="en-US" sz="3200" b="1" i="1" dirty="0">
                <a:solidFill>
                  <a:srgbClr val="000000"/>
                </a:solidFill>
                <a:latin typeface="SabonCE-BoldItalic"/>
              </a:rPr>
              <a:t>Keep reasonable size of each push</a:t>
            </a:r>
            <a:r>
              <a:rPr lang="en-US" sz="4400" dirty="0"/>
              <a:t> </a:t>
            </a:r>
            <a:br>
              <a:rPr lang="en-US" sz="4400" dirty="0"/>
            </a:br>
            <a:br>
              <a:rPr lang="en-US" dirty="0"/>
            </a:br>
            <a:endParaRPr lang="LID4096" dirty="0"/>
          </a:p>
        </p:txBody>
      </p:sp>
      <p:sp>
        <p:nvSpPr>
          <p:cNvPr id="4" name="Slide Number Placeholder 3">
            <a:extLst>
              <a:ext uri="{FF2B5EF4-FFF2-40B4-BE49-F238E27FC236}">
                <a16:creationId xmlns:a16="http://schemas.microsoft.com/office/drawing/2014/main" id="{99A64023-B89E-4899-B9A6-645318ED9AFA}"/>
              </a:ext>
            </a:extLst>
          </p:cNvPr>
          <p:cNvSpPr>
            <a:spLocks noGrp="1"/>
          </p:cNvSpPr>
          <p:nvPr>
            <p:ph type="sldNum" sz="quarter" idx="12"/>
          </p:nvPr>
        </p:nvSpPr>
        <p:spPr/>
        <p:txBody>
          <a:bodyPr/>
          <a:lstStyle/>
          <a:p>
            <a:fld id="{16D6CE68-A2D0-4148-AD8B-3294DC4CB750}" type="slidenum">
              <a:rPr lang="en-US" smtClean="0"/>
              <a:t>45</a:t>
            </a:fld>
            <a:endParaRPr lang="en-US" dirty="0"/>
          </a:p>
        </p:txBody>
      </p:sp>
    </p:spTree>
    <p:extLst>
      <p:ext uri="{BB962C8B-B14F-4D97-AF65-F5344CB8AC3E}">
        <p14:creationId xmlns:p14="http://schemas.microsoft.com/office/powerpoint/2010/main" val="88078187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32625-88F6-D94C-9C96-CA621F0BA728}"/>
              </a:ext>
            </a:extLst>
          </p:cNvPr>
          <p:cNvSpPr>
            <a:spLocks noGrp="1"/>
          </p:cNvSpPr>
          <p:nvPr>
            <p:ph type="title"/>
          </p:nvPr>
        </p:nvSpPr>
        <p:spPr>
          <a:xfrm>
            <a:off x="0" y="1"/>
            <a:ext cx="9144000" cy="1551792"/>
          </a:xfrm>
        </p:spPr>
        <p:txBody>
          <a:bodyPr anchor="ctr">
            <a:normAutofit/>
          </a:bodyPr>
          <a:lstStyle/>
          <a:p>
            <a:r>
              <a:rPr lang="en-US" sz="4100" dirty="0"/>
              <a:t>Semantic versioning of software releases</a:t>
            </a:r>
          </a:p>
        </p:txBody>
      </p:sp>
      <p:sp>
        <p:nvSpPr>
          <p:cNvPr id="4" name="Slide Number Placeholder 3">
            <a:extLst>
              <a:ext uri="{FF2B5EF4-FFF2-40B4-BE49-F238E27FC236}">
                <a16:creationId xmlns:a16="http://schemas.microsoft.com/office/drawing/2014/main" id="{FB31ED5E-B7CA-DB4B-B247-C22F14E40A29}"/>
              </a:ext>
            </a:extLst>
          </p:cNvPr>
          <p:cNvSpPr>
            <a:spLocks noGrp="1"/>
          </p:cNvSpPr>
          <p:nvPr>
            <p:ph type="sldNum" sz="quarter" idx="12"/>
          </p:nvPr>
        </p:nvSpPr>
        <p:spPr>
          <a:xfrm>
            <a:off x="7779480" y="6097523"/>
            <a:ext cx="1078770" cy="623953"/>
          </a:xfrm>
        </p:spPr>
        <p:txBody>
          <a:bodyPr anchor="ctr">
            <a:normAutofit/>
          </a:bodyPr>
          <a:lstStyle/>
          <a:p>
            <a:pPr>
              <a:spcAft>
                <a:spcPts val="600"/>
              </a:spcAft>
            </a:pPr>
            <a:fld id="{16D6CE68-A2D0-4148-AD8B-3294DC4CB750}" type="slidenum">
              <a:rPr lang="en-US" smtClean="0"/>
              <a:pPr>
                <a:spcAft>
                  <a:spcPts val="600"/>
                </a:spcAft>
              </a:pPr>
              <a:t>46</a:t>
            </a:fld>
            <a:endParaRPr lang="en-US"/>
          </a:p>
        </p:txBody>
      </p:sp>
      <p:pic>
        <p:nvPicPr>
          <p:cNvPr id="9" name="Picture 8" descr="A screenshot of a cell phone&#10;&#10;Description automatically generated">
            <a:extLst>
              <a:ext uri="{FF2B5EF4-FFF2-40B4-BE49-F238E27FC236}">
                <a16:creationId xmlns:a16="http://schemas.microsoft.com/office/drawing/2014/main" id="{BAA8965D-6FB7-CB4C-B832-F5FFB415FD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1668" y="1862018"/>
            <a:ext cx="8300663" cy="3651677"/>
          </a:xfrm>
          <a:prstGeom prst="rect">
            <a:avLst/>
          </a:prstGeom>
        </p:spPr>
      </p:pic>
      <p:sp>
        <p:nvSpPr>
          <p:cNvPr id="10" name="Oval 9">
            <a:extLst>
              <a:ext uri="{FF2B5EF4-FFF2-40B4-BE49-F238E27FC236}">
                <a16:creationId xmlns:a16="http://schemas.microsoft.com/office/drawing/2014/main" id="{0714934D-6D46-A447-9E2A-3AEA7FA6BF4B}"/>
              </a:ext>
            </a:extLst>
          </p:cNvPr>
          <p:cNvSpPr/>
          <p:nvPr/>
        </p:nvSpPr>
        <p:spPr>
          <a:xfrm>
            <a:off x="3562066" y="2647666"/>
            <a:ext cx="1596788" cy="450376"/>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2AE746F6-BCA7-A34B-890E-A9271CFEC13D}"/>
              </a:ext>
            </a:extLst>
          </p:cNvPr>
          <p:cNvSpPr txBox="1"/>
          <p:nvPr/>
        </p:nvSpPr>
        <p:spPr>
          <a:xfrm>
            <a:off x="5199797" y="2756848"/>
            <a:ext cx="3357349" cy="369332"/>
          </a:xfrm>
          <a:prstGeom prst="rect">
            <a:avLst/>
          </a:prstGeom>
          <a:solidFill>
            <a:schemeClr val="accent4"/>
          </a:solidFill>
        </p:spPr>
        <p:txBody>
          <a:bodyPr wrap="square" rtlCol="0">
            <a:spAutoFit/>
          </a:bodyPr>
          <a:lstStyle/>
          <a:p>
            <a:r>
              <a:rPr lang="en-US" dirty="0"/>
              <a:t>What do the numbers mean?</a:t>
            </a:r>
          </a:p>
        </p:txBody>
      </p:sp>
    </p:spTree>
    <p:extLst>
      <p:ext uri="{BB962C8B-B14F-4D97-AF65-F5344CB8AC3E}">
        <p14:creationId xmlns:p14="http://schemas.microsoft.com/office/powerpoint/2010/main" val="4170427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32625-88F6-D94C-9C96-CA621F0BA728}"/>
              </a:ext>
            </a:extLst>
          </p:cNvPr>
          <p:cNvSpPr>
            <a:spLocks noGrp="1"/>
          </p:cNvSpPr>
          <p:nvPr>
            <p:ph type="title"/>
          </p:nvPr>
        </p:nvSpPr>
        <p:spPr>
          <a:xfrm>
            <a:off x="0" y="1"/>
            <a:ext cx="9144000" cy="1551792"/>
          </a:xfrm>
        </p:spPr>
        <p:txBody>
          <a:bodyPr anchor="ctr">
            <a:normAutofit/>
          </a:bodyPr>
          <a:lstStyle/>
          <a:p>
            <a:r>
              <a:rPr lang="en-US" sz="4100" dirty="0"/>
              <a:t>Semantic versioning of software releases</a:t>
            </a:r>
          </a:p>
        </p:txBody>
      </p:sp>
      <p:pic>
        <p:nvPicPr>
          <p:cNvPr id="5" name="Picture 4">
            <a:extLst>
              <a:ext uri="{FF2B5EF4-FFF2-40B4-BE49-F238E27FC236}">
                <a16:creationId xmlns:a16="http://schemas.microsoft.com/office/drawing/2014/main" id="{6B005FCD-F7FB-0648-9FF5-5E88536B1971}"/>
              </a:ext>
            </a:extLst>
          </p:cNvPr>
          <p:cNvPicPr>
            <a:picLocks noChangeAspect="1"/>
          </p:cNvPicPr>
          <p:nvPr/>
        </p:nvPicPr>
        <p:blipFill>
          <a:blip r:embed="rId2"/>
          <a:stretch>
            <a:fillRect/>
          </a:stretch>
        </p:blipFill>
        <p:spPr>
          <a:xfrm>
            <a:off x="1786537" y="2223914"/>
            <a:ext cx="5570925" cy="2632261"/>
          </a:xfrm>
          <a:prstGeom prst="rect">
            <a:avLst/>
          </a:prstGeom>
          <a:noFill/>
        </p:spPr>
      </p:pic>
      <p:sp>
        <p:nvSpPr>
          <p:cNvPr id="4" name="Slide Number Placeholder 3">
            <a:extLst>
              <a:ext uri="{FF2B5EF4-FFF2-40B4-BE49-F238E27FC236}">
                <a16:creationId xmlns:a16="http://schemas.microsoft.com/office/drawing/2014/main" id="{FB31ED5E-B7CA-DB4B-B247-C22F14E40A29}"/>
              </a:ext>
            </a:extLst>
          </p:cNvPr>
          <p:cNvSpPr>
            <a:spLocks noGrp="1"/>
          </p:cNvSpPr>
          <p:nvPr>
            <p:ph type="sldNum" sz="quarter" idx="12"/>
          </p:nvPr>
        </p:nvSpPr>
        <p:spPr>
          <a:xfrm>
            <a:off x="7779480" y="6097523"/>
            <a:ext cx="1078770" cy="623953"/>
          </a:xfrm>
        </p:spPr>
        <p:txBody>
          <a:bodyPr anchor="ctr">
            <a:normAutofit/>
          </a:bodyPr>
          <a:lstStyle/>
          <a:p>
            <a:pPr>
              <a:spcAft>
                <a:spcPts val="600"/>
              </a:spcAft>
            </a:pPr>
            <a:fld id="{16D6CE68-A2D0-4148-AD8B-3294DC4CB750}" type="slidenum">
              <a:rPr lang="en-US" smtClean="0"/>
              <a:pPr>
                <a:spcAft>
                  <a:spcPts val="600"/>
                </a:spcAft>
              </a:pPr>
              <a:t>47</a:t>
            </a:fld>
            <a:endParaRPr lang="en-US"/>
          </a:p>
        </p:txBody>
      </p:sp>
    </p:spTree>
    <p:extLst>
      <p:ext uri="{BB962C8B-B14F-4D97-AF65-F5344CB8AC3E}">
        <p14:creationId xmlns:p14="http://schemas.microsoft.com/office/powerpoint/2010/main" val="317198932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1npo9l3lml0zvr6w62acc3t1-wpengine.netdna-ssl.com/wp-content/uploads/2018/01/firefox-about-window.png">
            <a:extLst>
              <a:ext uri="{FF2B5EF4-FFF2-40B4-BE49-F238E27FC236}">
                <a16:creationId xmlns:a16="http://schemas.microsoft.com/office/drawing/2014/main" id="{22BEF0B1-475D-44D9-9890-6B18C6CF8950}"/>
              </a:ext>
            </a:extLst>
          </p:cNvPr>
          <p:cNvPicPr>
            <a:picLocks noGrp="1" noChangeAspect="1" noChangeArrowheads="1"/>
          </p:cNvPicPr>
          <p:nvPr>
            <p:ph sz="half" idx="2"/>
          </p:nvPr>
        </p:nvPicPr>
        <p:blipFill rotWithShape="1">
          <a:blip r:embed="rId2">
            <a:extLst>
              <a:ext uri="{28A0092B-C50C-407E-A947-70E740481C1C}">
                <a14:useLocalDpi xmlns:a14="http://schemas.microsoft.com/office/drawing/2010/main" val="0"/>
              </a:ext>
            </a:extLst>
          </a:blip>
          <a:srcRect l="10199" t="7640" r="13394" b="16066"/>
          <a:stretch/>
        </p:blipFill>
        <p:spPr bwMode="auto">
          <a:xfrm>
            <a:off x="242810" y="3139822"/>
            <a:ext cx="5224798" cy="2712951"/>
          </a:xfrm>
          <a:prstGeom prst="roundRect">
            <a:avLst>
              <a:gd name="adj" fmla="val 8594"/>
            </a:avLst>
          </a:prstGeom>
          <a:solidFill>
            <a:srgbClr val="FFFFFF">
              <a:shade val="85000"/>
            </a:srgbClr>
          </a:solidFill>
          <a:ln>
            <a:noFill/>
          </a:ln>
          <a:effectLst/>
        </p:spPr>
      </p:pic>
      <p:sp>
        <p:nvSpPr>
          <p:cNvPr id="12" name="Slide Number Placeholder 11">
            <a:extLst>
              <a:ext uri="{FF2B5EF4-FFF2-40B4-BE49-F238E27FC236}">
                <a16:creationId xmlns:a16="http://schemas.microsoft.com/office/drawing/2014/main" id="{BEEAF368-8ED7-40AD-82D8-AAA2587CB5F3}"/>
              </a:ext>
            </a:extLst>
          </p:cNvPr>
          <p:cNvSpPr>
            <a:spLocks noGrp="1"/>
          </p:cNvSpPr>
          <p:nvPr>
            <p:ph type="sldNum" sz="quarter" idx="12"/>
          </p:nvPr>
        </p:nvSpPr>
        <p:spPr/>
        <p:txBody>
          <a:bodyPr/>
          <a:lstStyle/>
          <a:p>
            <a:fld id="{A1A4E851-FFBB-4E9F-AAA7-92DF5A17A2CB}" type="slidenum">
              <a:rPr lang="en-CA" smtClean="0"/>
              <a:t>48</a:t>
            </a:fld>
            <a:endParaRPr lang="en-CA"/>
          </a:p>
        </p:txBody>
      </p:sp>
      <p:pic>
        <p:nvPicPr>
          <p:cNvPr id="8" name="Picture 4" descr="https://1npo9l3lml0zvr6w62acc3t1-wpengine.netdna-ssl.com/wp-content/uploads/2018/01/counting-to-10-with-Microsoft.jpg">
            <a:extLst>
              <a:ext uri="{FF2B5EF4-FFF2-40B4-BE49-F238E27FC236}">
                <a16:creationId xmlns:a16="http://schemas.microsoft.com/office/drawing/2014/main" id="{919E41F1-8892-4258-8CEE-2D0F75DE6159}"/>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709505" y="3139822"/>
            <a:ext cx="3151406" cy="2712951"/>
          </a:xfrm>
          <a:prstGeom prst="roundRect">
            <a:avLst>
              <a:gd name="adj" fmla="val 8594"/>
            </a:avLst>
          </a:prstGeom>
          <a:solidFill>
            <a:srgbClr val="FFFFFF">
              <a:shade val="85000"/>
            </a:srgbClr>
          </a:solidFill>
          <a:ln>
            <a:noFill/>
          </a:ln>
          <a:effectLst/>
        </p:spPr>
      </p:pic>
      <p:sp>
        <p:nvSpPr>
          <p:cNvPr id="10" name="Title 3">
            <a:extLst>
              <a:ext uri="{FF2B5EF4-FFF2-40B4-BE49-F238E27FC236}">
                <a16:creationId xmlns:a16="http://schemas.microsoft.com/office/drawing/2014/main" id="{9D8BE5F2-B4D7-1441-AC00-8962D154C04E}"/>
              </a:ext>
            </a:extLst>
          </p:cNvPr>
          <p:cNvSpPr txBox="1">
            <a:spLocks/>
          </p:cNvSpPr>
          <p:nvPr/>
        </p:nvSpPr>
        <p:spPr>
          <a:xfrm>
            <a:off x="0" y="5555"/>
            <a:ext cx="9144000" cy="1325563"/>
          </a:xfrm>
          <a:prstGeom prst="rect">
            <a:avLst/>
          </a:prstGeom>
          <a:noFill/>
        </p:spPr>
        <p:txBody>
          <a:bodyPr vert="horz" lIns="720000" tIns="180000" rIns="720000" bIns="180000" rtlCol="0" anchor="ctr">
            <a:normAutofit fontScale="82500" lnSpcReduction="10000"/>
          </a:bodyPr>
          <a:lstStyle>
            <a:lvl1pPr algn="l" defTabSz="914400" rtl="0" eaLnBrk="1" latinLnBrk="0" hangingPunct="1">
              <a:lnSpc>
                <a:spcPct val="90000"/>
              </a:lnSpc>
              <a:spcBef>
                <a:spcPct val="0"/>
              </a:spcBef>
              <a:buNone/>
              <a:defRPr sz="4400" b="1" i="0" kern="1200">
                <a:solidFill>
                  <a:srgbClr val="C00000"/>
                </a:solidFill>
                <a:latin typeface="Gill Sans SemiBold" panose="020B0502020104020203" pitchFamily="34" charset="-79"/>
                <a:ea typeface="+mj-ea"/>
                <a:cs typeface="Gill Sans SemiBold" panose="020B0502020104020203" pitchFamily="34" charset="-79"/>
              </a:defRPr>
            </a:lvl1pPr>
          </a:lstStyle>
          <a:p>
            <a:r>
              <a:rPr lang="fr-CA" sz="3600"/>
              <a:t>Best practices for versioning a release – </a:t>
            </a:r>
            <a:br>
              <a:rPr lang="fr-CA" sz="4100"/>
            </a:br>
            <a:r>
              <a:rPr lang="fr-CA" sz="2200"/>
              <a:t>https://blog.codeship.com/best-practices-when-versioning-a-release/</a:t>
            </a:r>
            <a:endParaRPr lang="en-CA" sz="2200" dirty="0"/>
          </a:p>
        </p:txBody>
      </p:sp>
      <p:sp>
        <p:nvSpPr>
          <p:cNvPr id="6" name="TextBox 5">
            <a:extLst>
              <a:ext uri="{FF2B5EF4-FFF2-40B4-BE49-F238E27FC236}">
                <a16:creationId xmlns:a16="http://schemas.microsoft.com/office/drawing/2014/main" id="{230FB95C-356F-E143-BA36-34FE4AFF4150}"/>
              </a:ext>
            </a:extLst>
          </p:cNvPr>
          <p:cNvSpPr txBox="1"/>
          <p:nvPr/>
        </p:nvSpPr>
        <p:spPr>
          <a:xfrm>
            <a:off x="1004449" y="1943082"/>
            <a:ext cx="3701519" cy="584775"/>
          </a:xfrm>
          <a:prstGeom prst="rect">
            <a:avLst/>
          </a:prstGeom>
          <a:noFill/>
        </p:spPr>
        <p:txBody>
          <a:bodyPr wrap="square" rtlCol="0">
            <a:spAutoFit/>
          </a:bodyPr>
          <a:lstStyle/>
          <a:p>
            <a:pPr algn="ctr"/>
            <a:r>
              <a:rPr lang="en-US" sz="3200" b="1" dirty="0">
                <a:solidFill>
                  <a:srgbClr val="00B050"/>
                </a:solidFill>
                <a:latin typeface="Gill Sans" panose="020B0502020104020203" pitchFamily="34" charset="-79"/>
                <a:cs typeface="Gill Sans" panose="020B0502020104020203" pitchFamily="34" charset="-79"/>
              </a:rPr>
              <a:t>Good example</a:t>
            </a:r>
          </a:p>
        </p:txBody>
      </p:sp>
      <p:sp>
        <p:nvSpPr>
          <p:cNvPr id="16" name="TextBox 15">
            <a:extLst>
              <a:ext uri="{FF2B5EF4-FFF2-40B4-BE49-F238E27FC236}">
                <a16:creationId xmlns:a16="http://schemas.microsoft.com/office/drawing/2014/main" id="{F5B317BC-DADC-0D42-902C-98BDD14FC597}"/>
              </a:ext>
            </a:extLst>
          </p:cNvPr>
          <p:cNvSpPr txBox="1"/>
          <p:nvPr/>
        </p:nvSpPr>
        <p:spPr>
          <a:xfrm>
            <a:off x="5434448" y="1943081"/>
            <a:ext cx="3701519" cy="584775"/>
          </a:xfrm>
          <a:prstGeom prst="rect">
            <a:avLst/>
          </a:prstGeom>
          <a:noFill/>
        </p:spPr>
        <p:txBody>
          <a:bodyPr wrap="square" rtlCol="0">
            <a:spAutoFit/>
          </a:bodyPr>
          <a:lstStyle/>
          <a:p>
            <a:pPr algn="ctr"/>
            <a:r>
              <a:rPr lang="en-US" sz="3200" b="1" dirty="0">
                <a:solidFill>
                  <a:srgbClr val="FF0000"/>
                </a:solidFill>
                <a:latin typeface="Gill Sans" panose="020B0502020104020203" pitchFamily="34" charset="-79"/>
                <a:cs typeface="Gill Sans" panose="020B0502020104020203" pitchFamily="34" charset="-79"/>
              </a:rPr>
              <a:t>Bad example</a:t>
            </a:r>
          </a:p>
        </p:txBody>
      </p:sp>
    </p:spTree>
    <p:extLst>
      <p:ext uri="{BB962C8B-B14F-4D97-AF65-F5344CB8AC3E}">
        <p14:creationId xmlns:p14="http://schemas.microsoft.com/office/powerpoint/2010/main" val="598230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568C63-C4E5-BF8D-62E9-19FE49559B9C}"/>
              </a:ext>
            </a:extLst>
          </p:cNvPr>
          <p:cNvSpPr>
            <a:spLocks noGrp="1"/>
          </p:cNvSpPr>
          <p:nvPr>
            <p:ph type="title"/>
          </p:nvPr>
        </p:nvSpPr>
        <p:spPr>
          <a:xfrm>
            <a:off x="480060" y="1101277"/>
            <a:ext cx="3502573" cy="1467631"/>
          </a:xfrm>
        </p:spPr>
        <p:txBody>
          <a:bodyPr anchor="b">
            <a:normAutofit fontScale="90000"/>
          </a:bodyPr>
          <a:lstStyle/>
          <a:p>
            <a:r>
              <a:rPr lang="en-US" sz="3150" dirty="0"/>
              <a:t>Activity1: Introduce to each other</a:t>
            </a:r>
            <a:endParaRPr lang="LID4096" sz="3150" dirty="0"/>
          </a:p>
        </p:txBody>
      </p:sp>
      <p:sp>
        <p:nvSpPr>
          <p:cNvPr id="3" name="Content Placeholder 2">
            <a:extLst>
              <a:ext uri="{FF2B5EF4-FFF2-40B4-BE49-F238E27FC236}">
                <a16:creationId xmlns:a16="http://schemas.microsoft.com/office/drawing/2014/main" id="{A26119D3-9CDE-4A23-8EFF-06D0599F2E95}"/>
              </a:ext>
            </a:extLst>
          </p:cNvPr>
          <p:cNvSpPr>
            <a:spLocks noGrp="1"/>
          </p:cNvSpPr>
          <p:nvPr>
            <p:ph idx="1"/>
          </p:nvPr>
        </p:nvSpPr>
        <p:spPr>
          <a:xfrm>
            <a:off x="480060" y="3011924"/>
            <a:ext cx="3182692" cy="2490501"/>
          </a:xfrm>
        </p:spPr>
        <p:txBody>
          <a:bodyPr>
            <a:normAutofit/>
          </a:bodyPr>
          <a:lstStyle/>
          <a:p>
            <a:r>
              <a:rPr lang="en-US" sz="1650" dirty="0"/>
              <a:t>Group in a four/five people surrounding you</a:t>
            </a:r>
          </a:p>
          <a:p>
            <a:pPr lvl="1"/>
            <a:r>
              <a:rPr lang="en-US" sz="1650" dirty="0"/>
              <a:t>5-10 minutes</a:t>
            </a:r>
          </a:p>
          <a:p>
            <a:pPr lvl="1"/>
            <a:r>
              <a:rPr lang="en-US" sz="1650" dirty="0"/>
              <a:t>Introduce yourself a bit</a:t>
            </a:r>
          </a:p>
          <a:p>
            <a:pPr lvl="1"/>
            <a:r>
              <a:rPr lang="en-US" sz="1650" dirty="0"/>
              <a:t>Share your experience of version control, e.g., challenges, tips </a:t>
            </a:r>
            <a:endParaRPr lang="LID4096" sz="1650" dirty="0"/>
          </a:p>
        </p:txBody>
      </p:sp>
      <p:pic>
        <p:nvPicPr>
          <p:cNvPr id="5122" name="Picture 2" descr="Teamwork | Psychology Today Canada">
            <a:extLst>
              <a:ext uri="{FF2B5EF4-FFF2-40B4-BE49-F238E27FC236}">
                <a16:creationId xmlns:a16="http://schemas.microsoft.com/office/drawing/2014/main" id="{DA86664E-F0A3-C290-4F1A-420C77BF564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522" r="41069" b="-1"/>
          <a:stretch/>
        </p:blipFill>
        <p:spPr bwMode="auto">
          <a:xfrm>
            <a:off x="3983777" y="857257"/>
            <a:ext cx="5159081" cy="5143493"/>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6819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Multi-version systems</a:t>
            </a:r>
          </a:p>
        </p:txBody>
      </p:sp>
      <p:sp>
        <p:nvSpPr>
          <p:cNvPr id="3" name="Content Placeholder 2"/>
          <p:cNvSpPr>
            <a:spLocks noGrp="1"/>
          </p:cNvSpPr>
          <p:nvPr>
            <p:ph idx="1"/>
          </p:nvPr>
        </p:nvSpPr>
        <p:spPr/>
        <p:txBody>
          <a:bodyPr/>
          <a:lstStyle/>
          <a:p>
            <a:r>
              <a:rPr lang="en-US" dirty="0"/>
              <a:t>For large systems, there is never just one ‘working’ version of a system. </a:t>
            </a:r>
          </a:p>
          <a:p>
            <a:pPr lvl="1"/>
            <a:r>
              <a:rPr lang="en-US" dirty="0"/>
              <a:t>There are always several versions of the system at different stages of development. </a:t>
            </a:r>
          </a:p>
          <a:p>
            <a:pPr lvl="1"/>
            <a:r>
              <a:rPr lang="en-US" dirty="0"/>
              <a:t>Different versions of the system may be in use</a:t>
            </a:r>
          </a:p>
        </p:txBody>
      </p:sp>
      <p:sp>
        <p:nvSpPr>
          <p:cNvPr id="6" name="Slide Number Placeholder 5"/>
          <p:cNvSpPr>
            <a:spLocks noGrp="1"/>
          </p:cNvSpPr>
          <p:nvPr>
            <p:ph type="sldNum" sz="quarter" idx="12"/>
          </p:nvPr>
        </p:nvSpPr>
        <p:spPr/>
        <p:txBody>
          <a:bodyPr/>
          <a:lstStyle/>
          <a:p>
            <a:fld id="{7B134961-4B2C-A547-9A54-CB85DA02077E}" type="slidenum">
              <a:rPr lang="en-US" smtClean="0"/>
              <a:pPr/>
              <a:t>5</a:t>
            </a:fld>
            <a:endParaRPr lang="en-US"/>
          </a:p>
        </p:txBody>
      </p:sp>
      <p:pic>
        <p:nvPicPr>
          <p:cNvPr id="4" name="Picture 3">
            <a:extLst>
              <a:ext uri="{FF2B5EF4-FFF2-40B4-BE49-F238E27FC236}">
                <a16:creationId xmlns:a16="http://schemas.microsoft.com/office/drawing/2014/main" id="{62C0B74C-1A2F-8C4A-ACCE-20518148540E}"/>
              </a:ext>
            </a:extLst>
          </p:cNvPr>
          <p:cNvPicPr>
            <a:picLocks noChangeAspect="1"/>
          </p:cNvPicPr>
          <p:nvPr/>
        </p:nvPicPr>
        <p:blipFill>
          <a:blip r:embed="rId2"/>
          <a:stretch>
            <a:fillRect/>
          </a:stretch>
        </p:blipFill>
        <p:spPr>
          <a:xfrm>
            <a:off x="793750" y="4108524"/>
            <a:ext cx="7556500" cy="2451100"/>
          </a:xfrm>
          <a:prstGeom prst="rect">
            <a:avLst/>
          </a:prstGeom>
        </p:spPr>
      </p:pic>
    </p:spTree>
    <p:extLst>
      <p:ext uri="{BB962C8B-B14F-4D97-AF65-F5344CB8AC3E}">
        <p14:creationId xmlns:p14="http://schemas.microsoft.com/office/powerpoint/2010/main" val="257199792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487A07-C9FA-4A03-8856-FD3D724FBE9A}"/>
              </a:ext>
            </a:extLst>
          </p:cNvPr>
          <p:cNvSpPr>
            <a:spLocks noGrp="1"/>
          </p:cNvSpPr>
          <p:nvPr>
            <p:ph type="title"/>
          </p:nvPr>
        </p:nvSpPr>
        <p:spPr/>
        <p:txBody>
          <a:bodyPr/>
          <a:lstStyle/>
          <a:p>
            <a:r>
              <a:rPr lang="en-US" dirty="0"/>
              <a:t>Agenda</a:t>
            </a:r>
            <a:endParaRPr lang="LID4096" dirty="0"/>
          </a:p>
        </p:txBody>
      </p:sp>
      <p:sp>
        <p:nvSpPr>
          <p:cNvPr id="3" name="Text Placeholder 2">
            <a:extLst>
              <a:ext uri="{FF2B5EF4-FFF2-40B4-BE49-F238E27FC236}">
                <a16:creationId xmlns:a16="http://schemas.microsoft.com/office/drawing/2014/main" id="{FE0F4C67-07F5-4C3F-B8B9-6F1448946E9A}"/>
              </a:ext>
            </a:extLst>
          </p:cNvPr>
          <p:cNvSpPr>
            <a:spLocks noGrp="1"/>
          </p:cNvSpPr>
          <p:nvPr>
            <p:ph type="body" idx="1"/>
          </p:nvPr>
        </p:nvSpPr>
        <p:spPr/>
        <p:txBody>
          <a:bodyPr/>
          <a:lstStyle/>
          <a:p>
            <a:r>
              <a:rPr lang="en-US" dirty="0"/>
              <a:t>Version control</a:t>
            </a:r>
          </a:p>
          <a:p>
            <a:r>
              <a:rPr lang="en-US" u="sng" dirty="0"/>
              <a:t>Coding </a:t>
            </a:r>
            <a:r>
              <a:rPr lang="en-US" altLang="zh-CN" u="sng" dirty="0"/>
              <a:t>practice</a:t>
            </a:r>
            <a:endParaRPr lang="en-US" u="sng" dirty="0"/>
          </a:p>
          <a:p>
            <a:endParaRPr lang="en-US" dirty="0"/>
          </a:p>
          <a:p>
            <a:endParaRPr lang="LID4096" dirty="0"/>
          </a:p>
        </p:txBody>
      </p:sp>
      <p:sp>
        <p:nvSpPr>
          <p:cNvPr id="4" name="Slide Number Placeholder 3">
            <a:extLst>
              <a:ext uri="{FF2B5EF4-FFF2-40B4-BE49-F238E27FC236}">
                <a16:creationId xmlns:a16="http://schemas.microsoft.com/office/drawing/2014/main" id="{FCFA7CBD-4226-48F4-9411-98B8B6BA1F3E}"/>
              </a:ext>
            </a:extLst>
          </p:cNvPr>
          <p:cNvSpPr>
            <a:spLocks noGrp="1"/>
          </p:cNvSpPr>
          <p:nvPr>
            <p:ph type="sldNum" sz="quarter" idx="2"/>
          </p:nvPr>
        </p:nvSpPr>
        <p:spPr/>
        <p:txBody>
          <a:bodyPr/>
          <a:lstStyle/>
          <a:p>
            <a:fld id="{86CB4B4D-7CA3-9044-876B-883B54F8677D}" type="slidenum">
              <a:rPr lang="en-SS" smtClean="0"/>
              <a:t>50</a:t>
            </a:fld>
            <a:endParaRPr lang="en-SS"/>
          </a:p>
        </p:txBody>
      </p:sp>
    </p:spTree>
    <p:extLst>
      <p:ext uri="{BB962C8B-B14F-4D97-AF65-F5344CB8AC3E}">
        <p14:creationId xmlns:p14="http://schemas.microsoft.com/office/powerpoint/2010/main" val="1553575214"/>
      </p:ext>
    </p:extLst>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Understandability:</a:t>
            </a:r>
            <a:br>
              <a:rPr lang="en-US" dirty="0"/>
            </a:br>
            <a:r>
              <a:rPr lang="en-US" dirty="0"/>
              <a:t>What to keep in mind?</a:t>
            </a:r>
          </a:p>
        </p:txBody>
      </p:sp>
      <p:sp>
        <p:nvSpPr>
          <p:cNvPr id="3" name="Rectangle 2"/>
          <p:cNvSpPr/>
          <p:nvPr/>
        </p:nvSpPr>
        <p:spPr>
          <a:xfrm>
            <a:off x="990373" y="2430278"/>
            <a:ext cx="7163254" cy="3416320"/>
          </a:xfrm>
          <a:prstGeom prst="rect">
            <a:avLst/>
          </a:prstGeom>
        </p:spPr>
        <p:txBody>
          <a:bodyPr wrap="square">
            <a:spAutoFit/>
          </a:bodyPr>
          <a:lstStyle/>
          <a:p>
            <a:r>
              <a:rPr lang="en-US" sz="3600" b="1" dirty="0"/>
              <a:t>Code is read by humans!</a:t>
            </a:r>
          </a:p>
          <a:p>
            <a:pPr marL="571500" indent="-571500">
              <a:buFontTx/>
              <a:buChar char="-"/>
            </a:pPr>
            <a:r>
              <a:rPr lang="en-US" sz="3600" dirty="0"/>
              <a:t>Code describes what a computer should do</a:t>
            </a:r>
          </a:p>
          <a:p>
            <a:pPr marL="571500" indent="-571500">
              <a:buFontTx/>
              <a:buChar char="-"/>
            </a:pPr>
            <a:r>
              <a:rPr lang="en-US" sz="3600" dirty="0"/>
              <a:t>Yet, it is still mainly read by </a:t>
            </a:r>
            <a:r>
              <a:rPr lang="en-US" sz="3600" b="1" i="1" dirty="0"/>
              <a:t>people</a:t>
            </a:r>
          </a:p>
          <a:p>
            <a:pPr marL="571500" indent="-571500">
              <a:buFontTx/>
              <a:buChar char="-"/>
            </a:pPr>
            <a:r>
              <a:rPr lang="en-US" sz="3600" dirty="0"/>
              <a:t>As such, it should be written with </a:t>
            </a:r>
            <a:r>
              <a:rPr lang="en-US" sz="3600" b="1" i="1" dirty="0"/>
              <a:t>people</a:t>
            </a:r>
            <a:r>
              <a:rPr lang="en-US" sz="3600" dirty="0"/>
              <a:t> in mind</a:t>
            </a:r>
          </a:p>
        </p:txBody>
      </p:sp>
    </p:spTree>
    <p:extLst>
      <p:ext uri="{BB962C8B-B14F-4D97-AF65-F5344CB8AC3E}">
        <p14:creationId xmlns:p14="http://schemas.microsoft.com/office/powerpoint/2010/main" val="114293016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does this code do?</a:t>
            </a:r>
          </a:p>
        </p:txBody>
      </p:sp>
      <p:sp>
        <p:nvSpPr>
          <p:cNvPr id="3" name="Rectangle 2"/>
          <p:cNvSpPr/>
          <p:nvPr/>
        </p:nvSpPr>
        <p:spPr>
          <a:xfrm>
            <a:off x="58993" y="1739016"/>
            <a:ext cx="9026013" cy="2677656"/>
          </a:xfrm>
          <a:prstGeom prst="rect">
            <a:avLst/>
          </a:prstGeom>
        </p:spPr>
        <p:txBody>
          <a:bodyPr wrap="square">
            <a:spAutoFit/>
          </a:bodyPr>
          <a:lstStyle/>
          <a:p>
            <a:r>
              <a:rPr lang="en-US" sz="2800" dirty="0"/>
              <a:t>#include &lt;</a:t>
            </a:r>
            <a:r>
              <a:rPr lang="en-US" sz="2800" dirty="0" err="1"/>
              <a:t>stdio.h</a:t>
            </a:r>
            <a:r>
              <a:rPr lang="en-US" sz="2800" dirty="0"/>
              <a:t>&gt;</a:t>
            </a:r>
          </a:p>
          <a:p>
            <a:r>
              <a:rPr lang="en-US" sz="2800" dirty="0"/>
              <a:t>#define C(a) ((a)*(a)*(a))</a:t>
            </a:r>
          </a:p>
          <a:p>
            <a:r>
              <a:rPr lang="en-US" sz="2800" dirty="0" err="1"/>
              <a:t>int</a:t>
            </a:r>
            <a:r>
              <a:rPr lang="en-US" sz="2800" dirty="0"/>
              <a:t> main(){</a:t>
            </a:r>
            <a:r>
              <a:rPr lang="en-US" sz="2800" dirty="0" err="1"/>
              <a:t>int</a:t>
            </a:r>
            <a:r>
              <a:rPr lang="en-US" sz="2800" dirty="0"/>
              <a:t> </a:t>
            </a:r>
            <a:r>
              <a:rPr lang="en-US" sz="2800" dirty="0" err="1"/>
              <a:t>x,y;for</a:t>
            </a:r>
            <a:r>
              <a:rPr lang="en-US" sz="2800" dirty="0"/>
              <a:t>(y=9;y&gt;-6;y--){for(x=-8;x&lt;9;x++)</a:t>
            </a:r>
          </a:p>
          <a:p>
            <a:r>
              <a:rPr lang="en-US" sz="2800" dirty="0" err="1"/>
              <a:t>putchar</a:t>
            </a:r>
            <a:r>
              <a:rPr lang="en-US" sz="2800" dirty="0"/>
              <a:t>(C(x*</a:t>
            </a:r>
            <a:r>
              <a:rPr lang="en-US" sz="2800" dirty="0" err="1"/>
              <a:t>x+y</a:t>
            </a:r>
            <a:r>
              <a:rPr lang="en-US" sz="2800" dirty="0"/>
              <a:t>*y-25)&lt;25*x*x*y*y*</a:t>
            </a:r>
            <a:r>
              <a:rPr lang="en-US" sz="2800" dirty="0" err="1"/>
              <a:t>y?"LOVE</a:t>
            </a:r>
            <a:r>
              <a:rPr lang="en-US" sz="2800" dirty="0"/>
              <a:t>"[(x+10)%4]:'-');</a:t>
            </a:r>
          </a:p>
          <a:p>
            <a:r>
              <a:rPr lang="en-US" sz="2800" dirty="0" err="1"/>
              <a:t>putchar</a:t>
            </a:r>
            <a:r>
              <a:rPr lang="en-US" sz="2800" dirty="0"/>
              <a:t>('\n');}</a:t>
            </a:r>
          </a:p>
          <a:p>
            <a:r>
              <a:rPr lang="en-US" sz="2800" dirty="0"/>
              <a:t>return 0;}</a:t>
            </a:r>
          </a:p>
        </p:txBody>
      </p:sp>
      <p:pic>
        <p:nvPicPr>
          <p:cNvPr id="4" name="Picture 2" descr="Image result for relaxed face">
            <a:extLst>
              <a:ext uri="{FF2B5EF4-FFF2-40B4-BE49-F238E27FC236}">
                <a16:creationId xmlns:a16="http://schemas.microsoft.com/office/drawing/2014/main" id="{56CC9454-E840-4122-9D81-A4C13E7AE0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45311" y="3690581"/>
            <a:ext cx="3357317" cy="2505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5891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2455301-5055-43D6-AF6E-5070C6DB77AF}"/>
              </a:ext>
            </a:extLst>
          </p:cNvPr>
          <p:cNvPicPr>
            <a:picLocks noChangeAspect="1"/>
          </p:cNvPicPr>
          <p:nvPr/>
        </p:nvPicPr>
        <p:blipFill>
          <a:blip r:embed="rId2"/>
          <a:stretch>
            <a:fillRect/>
          </a:stretch>
        </p:blipFill>
        <p:spPr>
          <a:xfrm>
            <a:off x="0" y="641024"/>
            <a:ext cx="9144000" cy="5575951"/>
          </a:xfrm>
          <a:prstGeom prst="rect">
            <a:avLst/>
          </a:prstGeom>
        </p:spPr>
      </p:pic>
    </p:spTree>
    <p:extLst>
      <p:ext uri="{BB962C8B-B14F-4D97-AF65-F5344CB8AC3E}">
        <p14:creationId xmlns:p14="http://schemas.microsoft.com/office/powerpoint/2010/main" val="289576416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88385" y="3431241"/>
            <a:ext cx="3379096" cy="2534322"/>
          </a:xfrm>
          <a:prstGeom prst="rect">
            <a:avLst/>
          </a:prstGeom>
        </p:spPr>
      </p:pic>
      <p:sp>
        <p:nvSpPr>
          <p:cNvPr id="4" name="Cloud 3"/>
          <p:cNvSpPr/>
          <p:nvPr/>
        </p:nvSpPr>
        <p:spPr>
          <a:xfrm>
            <a:off x="715166" y="720762"/>
            <a:ext cx="6954364" cy="2241935"/>
          </a:xfrm>
          <a:prstGeom prst="cloud">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loud 4"/>
          <p:cNvSpPr/>
          <p:nvPr/>
        </p:nvSpPr>
        <p:spPr>
          <a:xfrm>
            <a:off x="6712774" y="3238052"/>
            <a:ext cx="218518" cy="236984"/>
          </a:xfrm>
          <a:prstGeom prst="cloud">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loud 5"/>
          <p:cNvSpPr/>
          <p:nvPr/>
        </p:nvSpPr>
        <p:spPr>
          <a:xfrm>
            <a:off x="7058809" y="3476514"/>
            <a:ext cx="218518" cy="236984"/>
          </a:xfrm>
          <a:prstGeom prst="cloud">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loud 6"/>
          <p:cNvSpPr/>
          <p:nvPr/>
        </p:nvSpPr>
        <p:spPr>
          <a:xfrm>
            <a:off x="6295022" y="3078477"/>
            <a:ext cx="218518" cy="236984"/>
          </a:xfrm>
          <a:prstGeom prst="cloud">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2234344" y="872233"/>
            <a:ext cx="3916008" cy="1938992"/>
          </a:xfrm>
          <a:prstGeom prst="rect">
            <a:avLst/>
          </a:prstGeom>
        </p:spPr>
        <p:txBody>
          <a:bodyPr wrap="none">
            <a:spAutoFit/>
          </a:bodyPr>
          <a:lstStyle/>
          <a:p>
            <a:r>
              <a:rPr lang="en-US" sz="4000" dirty="0"/>
              <a:t>How can we write</a:t>
            </a:r>
          </a:p>
          <a:p>
            <a:r>
              <a:rPr lang="en-US" sz="4000" dirty="0"/>
              <a:t>understandable</a:t>
            </a:r>
          </a:p>
          <a:p>
            <a:r>
              <a:rPr lang="en-US" sz="4000" dirty="0"/>
              <a:t>code?</a:t>
            </a:r>
          </a:p>
        </p:txBody>
      </p:sp>
    </p:spTree>
    <p:extLst>
      <p:ext uri="{BB962C8B-B14F-4D97-AF65-F5344CB8AC3E}">
        <p14:creationId xmlns:p14="http://schemas.microsoft.com/office/powerpoint/2010/main" val="184894419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Tips</a:t>
            </a:r>
          </a:p>
        </p:txBody>
      </p:sp>
      <p:sp>
        <p:nvSpPr>
          <p:cNvPr id="3" name="Content Placeholder 2">
            <a:extLst>
              <a:ext uri="{FF2B5EF4-FFF2-40B4-BE49-F238E27FC236}">
                <a16:creationId xmlns:a16="http://schemas.microsoft.com/office/drawing/2014/main" id="{DE5D995C-5E5B-4256-8732-8FCCE8D146F4}"/>
              </a:ext>
            </a:extLst>
          </p:cNvPr>
          <p:cNvSpPr>
            <a:spLocks noGrp="1"/>
          </p:cNvSpPr>
          <p:nvPr>
            <p:ph idx="1"/>
          </p:nvPr>
        </p:nvSpPr>
        <p:spPr/>
        <p:txBody>
          <a:bodyPr/>
          <a:lstStyle/>
          <a:p>
            <a:r>
              <a:rPr lang="en-US" dirty="0"/>
              <a:t>Use meaningful identifier names!</a:t>
            </a:r>
          </a:p>
          <a:p>
            <a:r>
              <a:rPr lang="en-US" dirty="0"/>
              <a:t>Add comments that complement the code!</a:t>
            </a:r>
            <a:endParaRPr lang="LID4096" dirty="0"/>
          </a:p>
        </p:txBody>
      </p:sp>
    </p:spTree>
    <p:extLst>
      <p:ext uri="{BB962C8B-B14F-4D97-AF65-F5344CB8AC3E}">
        <p14:creationId xmlns:p14="http://schemas.microsoft.com/office/powerpoint/2010/main" val="68971055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8082835-2472-468C-96E6-45199AC66782}"/>
              </a:ext>
            </a:extLst>
          </p:cNvPr>
          <p:cNvPicPr>
            <a:picLocks noChangeAspect="1"/>
          </p:cNvPicPr>
          <p:nvPr/>
        </p:nvPicPr>
        <p:blipFill>
          <a:blip r:embed="rId2"/>
          <a:stretch>
            <a:fillRect/>
          </a:stretch>
        </p:blipFill>
        <p:spPr>
          <a:xfrm>
            <a:off x="529678" y="0"/>
            <a:ext cx="4515944" cy="6858000"/>
          </a:xfrm>
          <a:prstGeom prst="rect">
            <a:avLst/>
          </a:prstGeom>
        </p:spPr>
      </p:pic>
      <p:sp>
        <p:nvSpPr>
          <p:cNvPr id="4" name="Rectangle 3">
            <a:extLst>
              <a:ext uri="{FF2B5EF4-FFF2-40B4-BE49-F238E27FC236}">
                <a16:creationId xmlns:a16="http://schemas.microsoft.com/office/drawing/2014/main" id="{17760201-3F24-4D36-8E0D-10E8F0E91590}"/>
              </a:ext>
            </a:extLst>
          </p:cNvPr>
          <p:cNvSpPr/>
          <p:nvPr/>
        </p:nvSpPr>
        <p:spPr>
          <a:xfrm>
            <a:off x="4851400" y="5156885"/>
            <a:ext cx="4114800" cy="1477328"/>
          </a:xfrm>
          <a:prstGeom prst="rect">
            <a:avLst/>
          </a:prstGeom>
        </p:spPr>
        <p:txBody>
          <a:bodyPr wrap="square">
            <a:spAutoFit/>
          </a:bodyPr>
          <a:lstStyle/>
          <a:p>
            <a:r>
              <a:rPr lang="en-US" b="1" dirty="0">
                <a:solidFill>
                  <a:srgbClr val="333333"/>
                </a:solidFill>
                <a:latin typeface="Arial" panose="020B0604020202020204" pitchFamily="34" charset="0"/>
              </a:rPr>
              <a:t>Classifying Code Comments in Java Open-Source Software Systems</a:t>
            </a:r>
          </a:p>
          <a:p>
            <a:r>
              <a:rPr lang="en-US" dirty="0">
                <a:hlinkClick r:id="rId3"/>
              </a:rPr>
              <a:t>https://ieeexplore.ieee.org/abstract/document/7962372</a:t>
            </a:r>
            <a:endParaRPr lang="en-US" b="1" i="0" dirty="0">
              <a:solidFill>
                <a:srgbClr val="333333"/>
              </a:solidFill>
              <a:effectLst/>
              <a:latin typeface="Arial" panose="020B0604020202020204" pitchFamily="34" charset="0"/>
            </a:endParaRPr>
          </a:p>
        </p:txBody>
      </p:sp>
    </p:spTree>
    <p:extLst>
      <p:ext uri="{BB962C8B-B14F-4D97-AF65-F5344CB8AC3E}">
        <p14:creationId xmlns:p14="http://schemas.microsoft.com/office/powerpoint/2010/main" val="213324468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8082835-2472-468C-96E6-45199AC66782}"/>
              </a:ext>
            </a:extLst>
          </p:cNvPr>
          <p:cNvPicPr>
            <a:picLocks noChangeAspect="1"/>
          </p:cNvPicPr>
          <p:nvPr/>
        </p:nvPicPr>
        <p:blipFill>
          <a:blip r:embed="rId2"/>
          <a:stretch>
            <a:fillRect/>
          </a:stretch>
        </p:blipFill>
        <p:spPr>
          <a:xfrm>
            <a:off x="529678" y="0"/>
            <a:ext cx="4515944" cy="6858000"/>
          </a:xfrm>
          <a:prstGeom prst="rect">
            <a:avLst/>
          </a:prstGeom>
        </p:spPr>
      </p:pic>
      <p:sp>
        <p:nvSpPr>
          <p:cNvPr id="4" name="Rectangle 3">
            <a:extLst>
              <a:ext uri="{FF2B5EF4-FFF2-40B4-BE49-F238E27FC236}">
                <a16:creationId xmlns:a16="http://schemas.microsoft.com/office/drawing/2014/main" id="{17760201-3F24-4D36-8E0D-10E8F0E91590}"/>
              </a:ext>
            </a:extLst>
          </p:cNvPr>
          <p:cNvSpPr/>
          <p:nvPr/>
        </p:nvSpPr>
        <p:spPr>
          <a:xfrm>
            <a:off x="4851400" y="5156885"/>
            <a:ext cx="4114800" cy="1477328"/>
          </a:xfrm>
          <a:prstGeom prst="rect">
            <a:avLst/>
          </a:prstGeom>
        </p:spPr>
        <p:txBody>
          <a:bodyPr wrap="square">
            <a:spAutoFit/>
          </a:bodyPr>
          <a:lstStyle/>
          <a:p>
            <a:r>
              <a:rPr lang="en-US" b="1" dirty="0">
                <a:solidFill>
                  <a:srgbClr val="333333"/>
                </a:solidFill>
                <a:latin typeface="Arial" panose="020B0604020202020204" pitchFamily="34" charset="0"/>
              </a:rPr>
              <a:t>Classifying Code Comments in Java Open-Source Software Systems</a:t>
            </a:r>
          </a:p>
          <a:p>
            <a:r>
              <a:rPr lang="en-US" dirty="0">
                <a:hlinkClick r:id="rId3"/>
              </a:rPr>
              <a:t>https://ieeexplore.ieee.org/abstract/document/7962372</a:t>
            </a:r>
            <a:endParaRPr lang="en-US" b="1" i="0" dirty="0">
              <a:solidFill>
                <a:srgbClr val="333333"/>
              </a:solidFill>
              <a:effectLst/>
              <a:latin typeface="Arial" panose="020B0604020202020204" pitchFamily="34" charset="0"/>
            </a:endParaRPr>
          </a:p>
        </p:txBody>
      </p:sp>
      <p:pic>
        <p:nvPicPr>
          <p:cNvPr id="2050" name="Picture 2" descr="View Task List: Comments">
            <a:extLst>
              <a:ext uri="{FF2B5EF4-FFF2-40B4-BE49-F238E27FC236}">
                <a16:creationId xmlns:a16="http://schemas.microsoft.com/office/drawing/2014/main" id="{1B69E3E0-DF09-4355-9398-4A44A1AF174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84223" y="1507523"/>
            <a:ext cx="5759777" cy="2597899"/>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5">
            <p14:nvContentPartPr>
              <p14:cNvPr id="2" name="Ink 1">
                <a:extLst>
                  <a:ext uri="{FF2B5EF4-FFF2-40B4-BE49-F238E27FC236}">
                    <a16:creationId xmlns:a16="http://schemas.microsoft.com/office/drawing/2014/main" id="{C0AE6954-6FD4-44CE-8BD8-DEABF28F3CD6}"/>
                  </a:ext>
                </a:extLst>
              </p14:cNvPr>
              <p14:cNvContentPartPr/>
              <p14:nvPr/>
            </p14:nvContentPartPr>
            <p14:xfrm>
              <a:off x="452075" y="3252092"/>
              <a:ext cx="1282680" cy="360"/>
            </p14:xfrm>
          </p:contentPart>
        </mc:Choice>
        <mc:Fallback xmlns="">
          <p:pic>
            <p:nvPicPr>
              <p:cNvPr id="2" name="Ink 1">
                <a:extLst>
                  <a:ext uri="{FF2B5EF4-FFF2-40B4-BE49-F238E27FC236}">
                    <a16:creationId xmlns:a16="http://schemas.microsoft.com/office/drawing/2014/main" id="{C0AE6954-6FD4-44CE-8BD8-DEABF28F3CD6}"/>
                  </a:ext>
                </a:extLst>
              </p:cNvPr>
              <p:cNvPicPr/>
              <p:nvPr/>
            </p:nvPicPr>
            <p:blipFill>
              <a:blip r:embed="rId6"/>
              <a:stretch>
                <a:fillRect/>
              </a:stretch>
            </p:blipFill>
            <p:spPr>
              <a:xfrm>
                <a:off x="416075" y="3180092"/>
                <a:ext cx="1354320" cy="144000"/>
              </a:xfrm>
              <a:prstGeom prst="rect">
                <a:avLst/>
              </a:prstGeom>
            </p:spPr>
          </p:pic>
        </mc:Fallback>
      </mc:AlternateContent>
    </p:spTree>
    <p:extLst>
      <p:ext uri="{BB962C8B-B14F-4D97-AF65-F5344CB8AC3E}">
        <p14:creationId xmlns:p14="http://schemas.microsoft.com/office/powerpoint/2010/main" val="230423533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8082835-2472-468C-96E6-45199AC66782}"/>
              </a:ext>
            </a:extLst>
          </p:cNvPr>
          <p:cNvPicPr>
            <a:picLocks noChangeAspect="1"/>
          </p:cNvPicPr>
          <p:nvPr/>
        </p:nvPicPr>
        <p:blipFill>
          <a:blip r:embed="rId2"/>
          <a:stretch>
            <a:fillRect/>
          </a:stretch>
        </p:blipFill>
        <p:spPr>
          <a:xfrm>
            <a:off x="529678" y="0"/>
            <a:ext cx="4515944" cy="6858000"/>
          </a:xfrm>
          <a:prstGeom prst="rect">
            <a:avLst/>
          </a:prstGeom>
        </p:spPr>
      </p:pic>
      <p:sp>
        <p:nvSpPr>
          <p:cNvPr id="4" name="Rectangle 3">
            <a:extLst>
              <a:ext uri="{FF2B5EF4-FFF2-40B4-BE49-F238E27FC236}">
                <a16:creationId xmlns:a16="http://schemas.microsoft.com/office/drawing/2014/main" id="{17760201-3F24-4D36-8E0D-10E8F0E91590}"/>
              </a:ext>
            </a:extLst>
          </p:cNvPr>
          <p:cNvSpPr/>
          <p:nvPr/>
        </p:nvSpPr>
        <p:spPr>
          <a:xfrm>
            <a:off x="4851400" y="5156885"/>
            <a:ext cx="4114800" cy="1477328"/>
          </a:xfrm>
          <a:prstGeom prst="rect">
            <a:avLst/>
          </a:prstGeom>
        </p:spPr>
        <p:txBody>
          <a:bodyPr wrap="square">
            <a:spAutoFit/>
          </a:bodyPr>
          <a:lstStyle/>
          <a:p>
            <a:r>
              <a:rPr lang="en-US" b="1" dirty="0">
                <a:solidFill>
                  <a:srgbClr val="333333"/>
                </a:solidFill>
                <a:latin typeface="Arial" panose="020B0604020202020204" pitchFamily="34" charset="0"/>
              </a:rPr>
              <a:t>Classifying Code Comments in Java Open-Source Software Systems</a:t>
            </a:r>
          </a:p>
          <a:p>
            <a:r>
              <a:rPr lang="en-US" dirty="0">
                <a:hlinkClick r:id="rId3"/>
              </a:rPr>
              <a:t>https://ieeexplore.ieee.org/abstract/document/7962372</a:t>
            </a:r>
            <a:endParaRPr lang="en-US" b="1" i="0" dirty="0">
              <a:solidFill>
                <a:srgbClr val="333333"/>
              </a:solidFill>
              <a:effectLst/>
              <a:latin typeface="Arial" panose="020B0604020202020204" pitchFamily="34" charset="0"/>
            </a:endParaRPr>
          </a:p>
        </p:txBody>
      </p:sp>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C0AE6954-6FD4-44CE-8BD8-DEABF28F3CD6}"/>
                  </a:ext>
                </a:extLst>
              </p14:cNvPr>
              <p14:cNvContentPartPr/>
              <p14:nvPr/>
            </p14:nvContentPartPr>
            <p14:xfrm>
              <a:off x="367234" y="5175583"/>
              <a:ext cx="1282680" cy="360"/>
            </p14:xfrm>
          </p:contentPart>
        </mc:Choice>
        <mc:Fallback xmlns="">
          <p:pic>
            <p:nvPicPr>
              <p:cNvPr id="2" name="Ink 1">
                <a:extLst>
                  <a:ext uri="{FF2B5EF4-FFF2-40B4-BE49-F238E27FC236}">
                    <a16:creationId xmlns:a16="http://schemas.microsoft.com/office/drawing/2014/main" id="{C0AE6954-6FD4-44CE-8BD8-DEABF28F3CD6}"/>
                  </a:ext>
                </a:extLst>
              </p:cNvPr>
              <p:cNvPicPr/>
              <p:nvPr/>
            </p:nvPicPr>
            <p:blipFill>
              <a:blip r:embed="rId5"/>
              <a:stretch>
                <a:fillRect/>
              </a:stretch>
            </p:blipFill>
            <p:spPr>
              <a:xfrm>
                <a:off x="331234" y="5103583"/>
                <a:ext cx="1354320" cy="144000"/>
              </a:xfrm>
              <a:prstGeom prst="rect">
                <a:avLst/>
              </a:prstGeom>
            </p:spPr>
          </p:pic>
        </mc:Fallback>
      </mc:AlternateContent>
      <p:pic>
        <p:nvPicPr>
          <p:cNvPr id="8" name="Picture 7">
            <a:extLst>
              <a:ext uri="{FF2B5EF4-FFF2-40B4-BE49-F238E27FC236}">
                <a16:creationId xmlns:a16="http://schemas.microsoft.com/office/drawing/2014/main" id="{2A44EA63-3A12-48B7-9815-74162415544F}"/>
              </a:ext>
            </a:extLst>
          </p:cNvPr>
          <p:cNvPicPr>
            <a:picLocks noChangeAspect="1"/>
          </p:cNvPicPr>
          <p:nvPr/>
        </p:nvPicPr>
        <p:blipFill>
          <a:blip r:embed="rId6"/>
          <a:stretch>
            <a:fillRect/>
          </a:stretch>
        </p:blipFill>
        <p:spPr>
          <a:xfrm>
            <a:off x="2007909" y="1296962"/>
            <a:ext cx="7136091" cy="3327738"/>
          </a:xfrm>
          <a:prstGeom prst="rect">
            <a:avLst/>
          </a:prstGeom>
        </p:spPr>
      </p:pic>
    </p:spTree>
    <p:extLst>
      <p:ext uri="{BB962C8B-B14F-4D97-AF65-F5344CB8AC3E}">
        <p14:creationId xmlns:p14="http://schemas.microsoft.com/office/powerpoint/2010/main" val="401101715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8082835-2472-468C-96E6-45199AC66782}"/>
              </a:ext>
            </a:extLst>
          </p:cNvPr>
          <p:cNvPicPr>
            <a:picLocks noChangeAspect="1"/>
          </p:cNvPicPr>
          <p:nvPr/>
        </p:nvPicPr>
        <p:blipFill>
          <a:blip r:embed="rId2"/>
          <a:stretch>
            <a:fillRect/>
          </a:stretch>
        </p:blipFill>
        <p:spPr>
          <a:xfrm>
            <a:off x="529678" y="0"/>
            <a:ext cx="4515944" cy="6858000"/>
          </a:xfrm>
          <a:prstGeom prst="rect">
            <a:avLst/>
          </a:prstGeom>
        </p:spPr>
      </p:pic>
      <p:sp>
        <p:nvSpPr>
          <p:cNvPr id="4" name="Rectangle 3">
            <a:extLst>
              <a:ext uri="{FF2B5EF4-FFF2-40B4-BE49-F238E27FC236}">
                <a16:creationId xmlns:a16="http://schemas.microsoft.com/office/drawing/2014/main" id="{17760201-3F24-4D36-8E0D-10E8F0E91590}"/>
              </a:ext>
            </a:extLst>
          </p:cNvPr>
          <p:cNvSpPr/>
          <p:nvPr/>
        </p:nvSpPr>
        <p:spPr>
          <a:xfrm>
            <a:off x="4851400" y="5156885"/>
            <a:ext cx="4114800" cy="1477328"/>
          </a:xfrm>
          <a:prstGeom prst="rect">
            <a:avLst/>
          </a:prstGeom>
        </p:spPr>
        <p:txBody>
          <a:bodyPr wrap="square">
            <a:spAutoFit/>
          </a:bodyPr>
          <a:lstStyle/>
          <a:p>
            <a:r>
              <a:rPr lang="en-US" b="1" dirty="0">
                <a:solidFill>
                  <a:srgbClr val="333333"/>
                </a:solidFill>
                <a:latin typeface="Arial" panose="020B0604020202020204" pitchFamily="34" charset="0"/>
              </a:rPr>
              <a:t>Classifying Code Comments in Java Open-Source Software Systems</a:t>
            </a:r>
          </a:p>
          <a:p>
            <a:r>
              <a:rPr lang="en-US" dirty="0">
                <a:hlinkClick r:id="rId3"/>
              </a:rPr>
              <a:t>https://ieeexplore.ieee.org/abstract/document/7962372</a:t>
            </a:r>
            <a:endParaRPr lang="en-US" b="1" i="0" dirty="0">
              <a:solidFill>
                <a:srgbClr val="333333"/>
              </a:solidFill>
              <a:effectLst/>
              <a:latin typeface="Arial" panose="020B0604020202020204" pitchFamily="34" charset="0"/>
            </a:endParaRPr>
          </a:p>
        </p:txBody>
      </p:sp>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C0AE6954-6FD4-44CE-8BD8-DEABF28F3CD6}"/>
                  </a:ext>
                </a:extLst>
              </p14:cNvPr>
              <p14:cNvContentPartPr/>
              <p14:nvPr/>
            </p14:nvContentPartPr>
            <p14:xfrm>
              <a:off x="452075" y="5488396"/>
              <a:ext cx="1282680" cy="360"/>
            </p14:xfrm>
          </p:contentPart>
        </mc:Choice>
        <mc:Fallback xmlns="">
          <p:pic>
            <p:nvPicPr>
              <p:cNvPr id="2" name="Ink 1">
                <a:extLst>
                  <a:ext uri="{FF2B5EF4-FFF2-40B4-BE49-F238E27FC236}">
                    <a16:creationId xmlns:a16="http://schemas.microsoft.com/office/drawing/2014/main" id="{C0AE6954-6FD4-44CE-8BD8-DEABF28F3CD6}"/>
                  </a:ext>
                </a:extLst>
              </p:cNvPr>
              <p:cNvPicPr/>
              <p:nvPr/>
            </p:nvPicPr>
            <p:blipFill>
              <a:blip r:embed="rId5"/>
              <a:stretch>
                <a:fillRect/>
              </a:stretch>
            </p:blipFill>
            <p:spPr>
              <a:xfrm>
                <a:off x="416085" y="5416396"/>
                <a:ext cx="1354300" cy="144000"/>
              </a:xfrm>
              <a:prstGeom prst="rect">
                <a:avLst/>
              </a:prstGeom>
            </p:spPr>
          </p:pic>
        </mc:Fallback>
      </mc:AlternateContent>
    </p:spTree>
    <p:extLst>
      <p:ext uri="{BB962C8B-B14F-4D97-AF65-F5344CB8AC3E}">
        <p14:creationId xmlns:p14="http://schemas.microsoft.com/office/powerpoint/2010/main" val="5345514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reeform 10">
            <a:extLst>
              <a:ext uri="{FF2B5EF4-FFF2-40B4-BE49-F238E27FC236}">
                <a16:creationId xmlns:a16="http://schemas.microsoft.com/office/drawing/2014/main" id="{D2A84904-9CC8-AC42-BAD1-B66B2DC18260}"/>
              </a:ext>
            </a:extLst>
          </p:cNvPr>
          <p:cNvSpPr/>
          <p:nvPr/>
        </p:nvSpPr>
        <p:spPr>
          <a:xfrm>
            <a:off x="5964072" y="1637731"/>
            <a:ext cx="2988859" cy="1160060"/>
          </a:xfrm>
          <a:custGeom>
            <a:avLst/>
            <a:gdLst>
              <a:gd name="connsiteX0" fmla="*/ 1105468 w 2988859"/>
              <a:gd name="connsiteY0" fmla="*/ 0 h 1160060"/>
              <a:gd name="connsiteX1" fmla="*/ 1105468 w 2988859"/>
              <a:gd name="connsiteY1" fmla="*/ 0 h 1160060"/>
              <a:gd name="connsiteX2" fmla="*/ 928047 w 2988859"/>
              <a:gd name="connsiteY2" fmla="*/ 40944 h 1160060"/>
              <a:gd name="connsiteX3" fmla="*/ 764274 w 2988859"/>
              <a:gd name="connsiteY3" fmla="*/ 54591 h 1160060"/>
              <a:gd name="connsiteX4" fmla="*/ 368489 w 2988859"/>
              <a:gd name="connsiteY4" fmla="*/ 81887 h 1160060"/>
              <a:gd name="connsiteX5" fmla="*/ 313898 w 2988859"/>
              <a:gd name="connsiteY5" fmla="*/ 95535 h 1160060"/>
              <a:gd name="connsiteX6" fmla="*/ 232012 w 2988859"/>
              <a:gd name="connsiteY6" fmla="*/ 109182 h 1160060"/>
              <a:gd name="connsiteX7" fmla="*/ 191068 w 2988859"/>
              <a:gd name="connsiteY7" fmla="*/ 122830 h 1160060"/>
              <a:gd name="connsiteX8" fmla="*/ 95534 w 2988859"/>
              <a:gd name="connsiteY8" fmla="*/ 177421 h 1160060"/>
              <a:gd name="connsiteX9" fmla="*/ 54591 w 2988859"/>
              <a:gd name="connsiteY9" fmla="*/ 204717 h 1160060"/>
              <a:gd name="connsiteX10" fmla="*/ 27295 w 2988859"/>
              <a:gd name="connsiteY10" fmla="*/ 245660 h 1160060"/>
              <a:gd name="connsiteX11" fmla="*/ 0 w 2988859"/>
              <a:gd name="connsiteY11" fmla="*/ 354842 h 1160060"/>
              <a:gd name="connsiteX12" fmla="*/ 13647 w 2988859"/>
              <a:gd name="connsiteY12" fmla="*/ 532263 h 1160060"/>
              <a:gd name="connsiteX13" fmla="*/ 27295 w 2988859"/>
              <a:gd name="connsiteY13" fmla="*/ 600502 h 1160060"/>
              <a:gd name="connsiteX14" fmla="*/ 54591 w 2988859"/>
              <a:gd name="connsiteY14" fmla="*/ 723332 h 1160060"/>
              <a:gd name="connsiteX15" fmla="*/ 81886 w 2988859"/>
              <a:gd name="connsiteY15" fmla="*/ 832514 h 1160060"/>
              <a:gd name="connsiteX16" fmla="*/ 95534 w 2988859"/>
              <a:gd name="connsiteY16" fmla="*/ 873457 h 1160060"/>
              <a:gd name="connsiteX17" fmla="*/ 122829 w 2988859"/>
              <a:gd name="connsiteY17" fmla="*/ 914400 h 1160060"/>
              <a:gd name="connsiteX18" fmla="*/ 163773 w 2988859"/>
              <a:gd name="connsiteY18" fmla="*/ 928048 h 1160060"/>
              <a:gd name="connsiteX19" fmla="*/ 204716 w 2988859"/>
              <a:gd name="connsiteY19" fmla="*/ 955344 h 1160060"/>
              <a:gd name="connsiteX20" fmla="*/ 259307 w 2988859"/>
              <a:gd name="connsiteY20" fmla="*/ 996287 h 1160060"/>
              <a:gd name="connsiteX21" fmla="*/ 313898 w 2988859"/>
              <a:gd name="connsiteY21" fmla="*/ 1023582 h 1160060"/>
              <a:gd name="connsiteX22" fmla="*/ 395785 w 2988859"/>
              <a:gd name="connsiteY22" fmla="*/ 1078173 h 1160060"/>
              <a:gd name="connsiteX23" fmla="*/ 545910 w 2988859"/>
              <a:gd name="connsiteY23" fmla="*/ 1119117 h 1160060"/>
              <a:gd name="connsiteX24" fmla="*/ 2183641 w 2988859"/>
              <a:gd name="connsiteY24" fmla="*/ 1119117 h 1160060"/>
              <a:gd name="connsiteX25" fmla="*/ 2251880 w 2988859"/>
              <a:gd name="connsiteY25" fmla="*/ 1132765 h 1160060"/>
              <a:gd name="connsiteX26" fmla="*/ 2647665 w 2988859"/>
              <a:gd name="connsiteY26" fmla="*/ 1160060 h 1160060"/>
              <a:gd name="connsiteX27" fmla="*/ 2797791 w 2988859"/>
              <a:gd name="connsiteY27" fmla="*/ 1146412 h 1160060"/>
              <a:gd name="connsiteX28" fmla="*/ 2906973 w 2988859"/>
              <a:gd name="connsiteY28" fmla="*/ 1037230 h 1160060"/>
              <a:gd name="connsiteX29" fmla="*/ 2947916 w 2988859"/>
              <a:gd name="connsiteY29" fmla="*/ 941696 h 1160060"/>
              <a:gd name="connsiteX30" fmla="*/ 2975212 w 2988859"/>
              <a:gd name="connsiteY30" fmla="*/ 764275 h 1160060"/>
              <a:gd name="connsiteX31" fmla="*/ 2988859 w 2988859"/>
              <a:gd name="connsiteY31" fmla="*/ 709684 h 1160060"/>
              <a:gd name="connsiteX32" fmla="*/ 2975212 w 2988859"/>
              <a:gd name="connsiteY32" fmla="*/ 641445 h 1160060"/>
              <a:gd name="connsiteX33" fmla="*/ 2852382 w 2988859"/>
              <a:gd name="connsiteY33" fmla="*/ 559559 h 1160060"/>
              <a:gd name="connsiteX34" fmla="*/ 2756847 w 2988859"/>
              <a:gd name="connsiteY34" fmla="*/ 504968 h 1160060"/>
              <a:gd name="connsiteX35" fmla="*/ 2715904 w 2988859"/>
              <a:gd name="connsiteY35" fmla="*/ 491320 h 1160060"/>
              <a:gd name="connsiteX36" fmla="*/ 2674961 w 2988859"/>
              <a:gd name="connsiteY36" fmla="*/ 464024 h 1160060"/>
              <a:gd name="connsiteX37" fmla="*/ 2634018 w 2988859"/>
              <a:gd name="connsiteY37" fmla="*/ 450376 h 1160060"/>
              <a:gd name="connsiteX38" fmla="*/ 2593074 w 2988859"/>
              <a:gd name="connsiteY38" fmla="*/ 423081 h 1160060"/>
              <a:gd name="connsiteX39" fmla="*/ 2456597 w 2988859"/>
              <a:gd name="connsiteY39" fmla="*/ 382138 h 1160060"/>
              <a:gd name="connsiteX40" fmla="*/ 2347415 w 2988859"/>
              <a:gd name="connsiteY40" fmla="*/ 341194 h 1160060"/>
              <a:gd name="connsiteX41" fmla="*/ 2279176 w 2988859"/>
              <a:gd name="connsiteY41" fmla="*/ 327547 h 1160060"/>
              <a:gd name="connsiteX42" fmla="*/ 2169994 w 2988859"/>
              <a:gd name="connsiteY42" fmla="*/ 300251 h 1160060"/>
              <a:gd name="connsiteX43" fmla="*/ 2129050 w 2988859"/>
              <a:gd name="connsiteY43" fmla="*/ 272956 h 1160060"/>
              <a:gd name="connsiteX44" fmla="*/ 2019868 w 2988859"/>
              <a:gd name="connsiteY44" fmla="*/ 245660 h 1160060"/>
              <a:gd name="connsiteX45" fmla="*/ 1897038 w 2988859"/>
              <a:gd name="connsiteY45" fmla="*/ 191069 h 1160060"/>
              <a:gd name="connsiteX46" fmla="*/ 1856095 w 2988859"/>
              <a:gd name="connsiteY46" fmla="*/ 177421 h 1160060"/>
              <a:gd name="connsiteX47" fmla="*/ 1815152 w 2988859"/>
              <a:gd name="connsiteY47" fmla="*/ 163773 h 1160060"/>
              <a:gd name="connsiteX48" fmla="*/ 1746913 w 2988859"/>
              <a:gd name="connsiteY48" fmla="*/ 150126 h 1160060"/>
              <a:gd name="connsiteX49" fmla="*/ 1637731 w 2988859"/>
              <a:gd name="connsiteY49" fmla="*/ 136478 h 1160060"/>
              <a:gd name="connsiteX50" fmla="*/ 1583140 w 2988859"/>
              <a:gd name="connsiteY50" fmla="*/ 122830 h 1160060"/>
              <a:gd name="connsiteX51" fmla="*/ 1460310 w 2988859"/>
              <a:gd name="connsiteY51" fmla="*/ 109182 h 1160060"/>
              <a:gd name="connsiteX52" fmla="*/ 1364776 w 2988859"/>
              <a:gd name="connsiteY52" fmla="*/ 81887 h 1160060"/>
              <a:gd name="connsiteX53" fmla="*/ 1323832 w 2988859"/>
              <a:gd name="connsiteY53" fmla="*/ 68239 h 1160060"/>
              <a:gd name="connsiteX54" fmla="*/ 1269241 w 2988859"/>
              <a:gd name="connsiteY54" fmla="*/ 54591 h 1160060"/>
              <a:gd name="connsiteX55" fmla="*/ 1173707 w 2988859"/>
              <a:gd name="connsiteY55" fmla="*/ 27296 h 1160060"/>
              <a:gd name="connsiteX56" fmla="*/ 1105468 w 2988859"/>
              <a:gd name="connsiteY56" fmla="*/ 0 h 1160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2988859" h="1160060">
                <a:moveTo>
                  <a:pt x="1105468" y="0"/>
                </a:moveTo>
                <a:lnTo>
                  <a:pt x="1105468" y="0"/>
                </a:lnTo>
                <a:cubicBezTo>
                  <a:pt x="1046328" y="13648"/>
                  <a:pt x="987979" y="31355"/>
                  <a:pt x="928047" y="40944"/>
                </a:cubicBezTo>
                <a:cubicBezTo>
                  <a:pt x="873955" y="49599"/>
                  <a:pt x="818782" y="49140"/>
                  <a:pt x="764274" y="54591"/>
                </a:cubicBezTo>
                <a:cubicBezTo>
                  <a:pt x="462762" y="84742"/>
                  <a:pt x="945783" y="54396"/>
                  <a:pt x="368489" y="81887"/>
                </a:cubicBezTo>
                <a:cubicBezTo>
                  <a:pt x="350292" y="86436"/>
                  <a:pt x="332291" y="91856"/>
                  <a:pt x="313898" y="95535"/>
                </a:cubicBezTo>
                <a:cubicBezTo>
                  <a:pt x="286764" y="100962"/>
                  <a:pt x="259025" y="103179"/>
                  <a:pt x="232012" y="109182"/>
                </a:cubicBezTo>
                <a:cubicBezTo>
                  <a:pt x="217968" y="112303"/>
                  <a:pt x="204716" y="118281"/>
                  <a:pt x="191068" y="122830"/>
                </a:cubicBezTo>
                <a:cubicBezTo>
                  <a:pt x="91317" y="189332"/>
                  <a:pt x="216742" y="108159"/>
                  <a:pt x="95534" y="177421"/>
                </a:cubicBezTo>
                <a:cubicBezTo>
                  <a:pt x="81293" y="185559"/>
                  <a:pt x="68239" y="195618"/>
                  <a:pt x="54591" y="204717"/>
                </a:cubicBezTo>
                <a:cubicBezTo>
                  <a:pt x="45492" y="218365"/>
                  <a:pt x="32900" y="230245"/>
                  <a:pt x="27295" y="245660"/>
                </a:cubicBezTo>
                <a:cubicBezTo>
                  <a:pt x="14475" y="280915"/>
                  <a:pt x="0" y="354842"/>
                  <a:pt x="0" y="354842"/>
                </a:cubicBezTo>
                <a:cubicBezTo>
                  <a:pt x="4549" y="413982"/>
                  <a:pt x="7097" y="473311"/>
                  <a:pt x="13647" y="532263"/>
                </a:cubicBezTo>
                <a:cubicBezTo>
                  <a:pt x="16209" y="555318"/>
                  <a:pt x="23145" y="577679"/>
                  <a:pt x="27295" y="600502"/>
                </a:cubicBezTo>
                <a:cubicBezTo>
                  <a:pt x="63344" y="798770"/>
                  <a:pt x="21776" y="603008"/>
                  <a:pt x="54591" y="723332"/>
                </a:cubicBezTo>
                <a:cubicBezTo>
                  <a:pt x="64461" y="759524"/>
                  <a:pt x="70023" y="796925"/>
                  <a:pt x="81886" y="832514"/>
                </a:cubicBezTo>
                <a:cubicBezTo>
                  <a:pt x="86435" y="846162"/>
                  <a:pt x="89100" y="860590"/>
                  <a:pt x="95534" y="873457"/>
                </a:cubicBezTo>
                <a:cubicBezTo>
                  <a:pt x="102869" y="888128"/>
                  <a:pt x="110021" y="904154"/>
                  <a:pt x="122829" y="914400"/>
                </a:cubicBezTo>
                <a:cubicBezTo>
                  <a:pt x="134063" y="923387"/>
                  <a:pt x="150125" y="923499"/>
                  <a:pt x="163773" y="928048"/>
                </a:cubicBezTo>
                <a:cubicBezTo>
                  <a:pt x="177421" y="937147"/>
                  <a:pt x="191369" y="945810"/>
                  <a:pt x="204716" y="955344"/>
                </a:cubicBezTo>
                <a:cubicBezTo>
                  <a:pt x="223225" y="968565"/>
                  <a:pt x="240018" y="984232"/>
                  <a:pt x="259307" y="996287"/>
                </a:cubicBezTo>
                <a:cubicBezTo>
                  <a:pt x="276559" y="1007070"/>
                  <a:pt x="296452" y="1013115"/>
                  <a:pt x="313898" y="1023582"/>
                </a:cubicBezTo>
                <a:cubicBezTo>
                  <a:pt x="342028" y="1040460"/>
                  <a:pt x="364663" y="1067799"/>
                  <a:pt x="395785" y="1078173"/>
                </a:cubicBezTo>
                <a:cubicBezTo>
                  <a:pt x="499677" y="1112805"/>
                  <a:pt x="449458" y="1099826"/>
                  <a:pt x="545910" y="1119117"/>
                </a:cubicBezTo>
                <a:cubicBezTo>
                  <a:pt x="1320779" y="1105028"/>
                  <a:pt x="1367100" y="1095787"/>
                  <a:pt x="2183641" y="1119117"/>
                </a:cubicBezTo>
                <a:cubicBezTo>
                  <a:pt x="2206828" y="1119780"/>
                  <a:pt x="2228825" y="1130203"/>
                  <a:pt x="2251880" y="1132765"/>
                </a:cubicBezTo>
                <a:cubicBezTo>
                  <a:pt x="2326073" y="1141009"/>
                  <a:pt x="2586430" y="1156233"/>
                  <a:pt x="2647665" y="1160060"/>
                </a:cubicBezTo>
                <a:cubicBezTo>
                  <a:pt x="2697707" y="1155511"/>
                  <a:pt x="2748518" y="1156266"/>
                  <a:pt x="2797791" y="1146412"/>
                </a:cubicBezTo>
                <a:cubicBezTo>
                  <a:pt x="2856387" y="1134693"/>
                  <a:pt x="2881952" y="1087273"/>
                  <a:pt x="2906973" y="1037230"/>
                </a:cubicBezTo>
                <a:cubicBezTo>
                  <a:pt x="2926501" y="998174"/>
                  <a:pt x="2937876" y="981857"/>
                  <a:pt x="2947916" y="941696"/>
                </a:cubicBezTo>
                <a:cubicBezTo>
                  <a:pt x="2968787" y="858215"/>
                  <a:pt x="2958640" y="863710"/>
                  <a:pt x="2975212" y="764275"/>
                </a:cubicBezTo>
                <a:cubicBezTo>
                  <a:pt x="2978296" y="745773"/>
                  <a:pt x="2984310" y="727881"/>
                  <a:pt x="2988859" y="709684"/>
                </a:cubicBezTo>
                <a:cubicBezTo>
                  <a:pt x="2984310" y="686938"/>
                  <a:pt x="2987506" y="661116"/>
                  <a:pt x="2975212" y="641445"/>
                </a:cubicBezTo>
                <a:cubicBezTo>
                  <a:pt x="2963563" y="622807"/>
                  <a:pt x="2865298" y="567632"/>
                  <a:pt x="2852382" y="559559"/>
                </a:cubicBezTo>
                <a:cubicBezTo>
                  <a:pt x="2802537" y="528406"/>
                  <a:pt x="2816153" y="530385"/>
                  <a:pt x="2756847" y="504968"/>
                </a:cubicBezTo>
                <a:cubicBezTo>
                  <a:pt x="2743624" y="499301"/>
                  <a:pt x="2728771" y="497754"/>
                  <a:pt x="2715904" y="491320"/>
                </a:cubicBezTo>
                <a:cubicBezTo>
                  <a:pt x="2701233" y="483984"/>
                  <a:pt x="2689632" y="471360"/>
                  <a:pt x="2674961" y="464024"/>
                </a:cubicBezTo>
                <a:cubicBezTo>
                  <a:pt x="2662094" y="457590"/>
                  <a:pt x="2646885" y="456810"/>
                  <a:pt x="2634018" y="450376"/>
                </a:cubicBezTo>
                <a:cubicBezTo>
                  <a:pt x="2619347" y="443041"/>
                  <a:pt x="2608063" y="429743"/>
                  <a:pt x="2593074" y="423081"/>
                </a:cubicBezTo>
                <a:cubicBezTo>
                  <a:pt x="2498137" y="380887"/>
                  <a:pt x="2536009" y="408608"/>
                  <a:pt x="2456597" y="382138"/>
                </a:cubicBezTo>
                <a:cubicBezTo>
                  <a:pt x="2419035" y="369617"/>
                  <a:pt x="2385742" y="350776"/>
                  <a:pt x="2347415" y="341194"/>
                </a:cubicBezTo>
                <a:cubicBezTo>
                  <a:pt x="2324911" y="335568"/>
                  <a:pt x="2301779" y="332763"/>
                  <a:pt x="2279176" y="327547"/>
                </a:cubicBezTo>
                <a:cubicBezTo>
                  <a:pt x="2242623" y="319112"/>
                  <a:pt x="2169994" y="300251"/>
                  <a:pt x="2169994" y="300251"/>
                </a:cubicBezTo>
                <a:cubicBezTo>
                  <a:pt x="2156346" y="291153"/>
                  <a:pt x="2144465" y="278561"/>
                  <a:pt x="2129050" y="272956"/>
                </a:cubicBezTo>
                <a:cubicBezTo>
                  <a:pt x="2093794" y="260136"/>
                  <a:pt x="2019868" y="245660"/>
                  <a:pt x="2019868" y="245660"/>
                </a:cubicBezTo>
                <a:cubicBezTo>
                  <a:pt x="1954985" y="202405"/>
                  <a:pt x="1994486" y="223552"/>
                  <a:pt x="1897038" y="191069"/>
                </a:cubicBezTo>
                <a:lnTo>
                  <a:pt x="1856095" y="177421"/>
                </a:lnTo>
                <a:cubicBezTo>
                  <a:pt x="1842447" y="172872"/>
                  <a:pt x="1829259" y="166594"/>
                  <a:pt x="1815152" y="163773"/>
                </a:cubicBezTo>
                <a:cubicBezTo>
                  <a:pt x="1792406" y="159224"/>
                  <a:pt x="1769840" y="153653"/>
                  <a:pt x="1746913" y="150126"/>
                </a:cubicBezTo>
                <a:cubicBezTo>
                  <a:pt x="1710662" y="144549"/>
                  <a:pt x="1673909" y="142508"/>
                  <a:pt x="1637731" y="136478"/>
                </a:cubicBezTo>
                <a:cubicBezTo>
                  <a:pt x="1619229" y="133394"/>
                  <a:pt x="1601679" y="125682"/>
                  <a:pt x="1583140" y="122830"/>
                </a:cubicBezTo>
                <a:cubicBezTo>
                  <a:pt x="1542424" y="116566"/>
                  <a:pt x="1501253" y="113731"/>
                  <a:pt x="1460310" y="109182"/>
                </a:cubicBezTo>
                <a:cubicBezTo>
                  <a:pt x="1362129" y="76456"/>
                  <a:pt x="1484752" y="116166"/>
                  <a:pt x="1364776" y="81887"/>
                </a:cubicBezTo>
                <a:cubicBezTo>
                  <a:pt x="1350943" y="77935"/>
                  <a:pt x="1337665" y="72191"/>
                  <a:pt x="1323832" y="68239"/>
                </a:cubicBezTo>
                <a:cubicBezTo>
                  <a:pt x="1305797" y="63086"/>
                  <a:pt x="1287276" y="59744"/>
                  <a:pt x="1269241" y="54591"/>
                </a:cubicBezTo>
                <a:cubicBezTo>
                  <a:pt x="1223816" y="41613"/>
                  <a:pt x="1224896" y="35828"/>
                  <a:pt x="1173707" y="27296"/>
                </a:cubicBezTo>
                <a:cubicBezTo>
                  <a:pt x="1164732" y="25800"/>
                  <a:pt x="1116841" y="4549"/>
                  <a:pt x="1105468" y="0"/>
                </a:cubicBezTo>
                <a:close/>
              </a:path>
            </a:pathLst>
          </a:cu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9">
            <a:extLst>
              <a:ext uri="{FF2B5EF4-FFF2-40B4-BE49-F238E27FC236}">
                <a16:creationId xmlns:a16="http://schemas.microsoft.com/office/drawing/2014/main" id="{80EBCCA8-8C30-594B-B76F-9F43163CC6F4}"/>
              </a:ext>
            </a:extLst>
          </p:cNvPr>
          <p:cNvSpPr/>
          <p:nvPr/>
        </p:nvSpPr>
        <p:spPr>
          <a:xfrm>
            <a:off x="3029803" y="1897039"/>
            <a:ext cx="5732060" cy="3114144"/>
          </a:xfrm>
          <a:custGeom>
            <a:avLst/>
            <a:gdLst>
              <a:gd name="connsiteX0" fmla="*/ 968991 w 5732060"/>
              <a:gd name="connsiteY0" fmla="*/ 136477 h 3114144"/>
              <a:gd name="connsiteX1" fmla="*/ 968991 w 5732060"/>
              <a:gd name="connsiteY1" fmla="*/ 136477 h 3114144"/>
              <a:gd name="connsiteX2" fmla="*/ 859809 w 5732060"/>
              <a:gd name="connsiteY2" fmla="*/ 191068 h 3114144"/>
              <a:gd name="connsiteX3" fmla="*/ 818866 w 5732060"/>
              <a:gd name="connsiteY3" fmla="*/ 218364 h 3114144"/>
              <a:gd name="connsiteX4" fmla="*/ 777922 w 5732060"/>
              <a:gd name="connsiteY4" fmla="*/ 232012 h 3114144"/>
              <a:gd name="connsiteX5" fmla="*/ 736979 w 5732060"/>
              <a:gd name="connsiteY5" fmla="*/ 259307 h 3114144"/>
              <a:gd name="connsiteX6" fmla="*/ 696036 w 5732060"/>
              <a:gd name="connsiteY6" fmla="*/ 272955 h 3114144"/>
              <a:gd name="connsiteX7" fmla="*/ 614149 w 5732060"/>
              <a:gd name="connsiteY7" fmla="*/ 327546 h 3114144"/>
              <a:gd name="connsiteX8" fmla="*/ 532263 w 5732060"/>
              <a:gd name="connsiteY8" fmla="*/ 354842 h 3114144"/>
              <a:gd name="connsiteX9" fmla="*/ 450376 w 5732060"/>
              <a:gd name="connsiteY9" fmla="*/ 395785 h 3114144"/>
              <a:gd name="connsiteX10" fmla="*/ 368490 w 5732060"/>
              <a:gd name="connsiteY10" fmla="*/ 436728 h 3114144"/>
              <a:gd name="connsiteX11" fmla="*/ 327546 w 5732060"/>
              <a:gd name="connsiteY11" fmla="*/ 477671 h 3114144"/>
              <a:gd name="connsiteX12" fmla="*/ 245660 w 5732060"/>
              <a:gd name="connsiteY12" fmla="*/ 518615 h 3114144"/>
              <a:gd name="connsiteX13" fmla="*/ 163773 w 5732060"/>
              <a:gd name="connsiteY13" fmla="*/ 586854 h 3114144"/>
              <a:gd name="connsiteX14" fmla="*/ 81887 w 5732060"/>
              <a:gd name="connsiteY14" fmla="*/ 709683 h 3114144"/>
              <a:gd name="connsiteX15" fmla="*/ 54591 w 5732060"/>
              <a:gd name="connsiteY15" fmla="*/ 750627 h 3114144"/>
              <a:gd name="connsiteX16" fmla="*/ 27296 w 5732060"/>
              <a:gd name="connsiteY16" fmla="*/ 832513 h 3114144"/>
              <a:gd name="connsiteX17" fmla="*/ 0 w 5732060"/>
              <a:gd name="connsiteY17" fmla="*/ 1078173 h 3114144"/>
              <a:gd name="connsiteX18" fmla="*/ 13648 w 5732060"/>
              <a:gd name="connsiteY18" fmla="*/ 1255594 h 3114144"/>
              <a:gd name="connsiteX19" fmla="*/ 68239 w 5732060"/>
              <a:gd name="connsiteY19" fmla="*/ 1378424 h 3114144"/>
              <a:gd name="connsiteX20" fmla="*/ 109182 w 5732060"/>
              <a:gd name="connsiteY20" fmla="*/ 1405719 h 3114144"/>
              <a:gd name="connsiteX21" fmla="*/ 163773 w 5732060"/>
              <a:gd name="connsiteY21" fmla="*/ 1487606 h 3114144"/>
              <a:gd name="connsiteX22" fmla="*/ 177421 w 5732060"/>
              <a:gd name="connsiteY22" fmla="*/ 1528549 h 3114144"/>
              <a:gd name="connsiteX23" fmla="*/ 259307 w 5732060"/>
              <a:gd name="connsiteY23" fmla="*/ 1596788 h 3114144"/>
              <a:gd name="connsiteX24" fmla="*/ 354842 w 5732060"/>
              <a:gd name="connsiteY24" fmla="*/ 1665027 h 3114144"/>
              <a:gd name="connsiteX25" fmla="*/ 395785 w 5732060"/>
              <a:gd name="connsiteY25" fmla="*/ 1678674 h 3114144"/>
              <a:gd name="connsiteX26" fmla="*/ 464024 w 5732060"/>
              <a:gd name="connsiteY26" fmla="*/ 1746913 h 3114144"/>
              <a:gd name="connsiteX27" fmla="*/ 504967 w 5732060"/>
              <a:gd name="connsiteY27" fmla="*/ 1774209 h 3114144"/>
              <a:gd name="connsiteX28" fmla="*/ 545910 w 5732060"/>
              <a:gd name="connsiteY28" fmla="*/ 1815152 h 3114144"/>
              <a:gd name="connsiteX29" fmla="*/ 627797 w 5732060"/>
              <a:gd name="connsiteY29" fmla="*/ 1869743 h 3114144"/>
              <a:gd name="connsiteX30" fmla="*/ 696036 w 5732060"/>
              <a:gd name="connsiteY30" fmla="*/ 1924334 h 3114144"/>
              <a:gd name="connsiteX31" fmla="*/ 777922 w 5732060"/>
              <a:gd name="connsiteY31" fmla="*/ 1978925 h 3114144"/>
              <a:gd name="connsiteX32" fmla="*/ 818866 w 5732060"/>
              <a:gd name="connsiteY32" fmla="*/ 2006221 h 3114144"/>
              <a:gd name="connsiteX33" fmla="*/ 859809 w 5732060"/>
              <a:gd name="connsiteY33" fmla="*/ 2019868 h 3114144"/>
              <a:gd name="connsiteX34" fmla="*/ 941696 w 5732060"/>
              <a:gd name="connsiteY34" fmla="*/ 2074460 h 3114144"/>
              <a:gd name="connsiteX35" fmla="*/ 982639 w 5732060"/>
              <a:gd name="connsiteY35" fmla="*/ 2101755 h 3114144"/>
              <a:gd name="connsiteX36" fmla="*/ 1009934 w 5732060"/>
              <a:gd name="connsiteY36" fmla="*/ 2142698 h 3114144"/>
              <a:gd name="connsiteX37" fmla="*/ 1037230 w 5732060"/>
              <a:gd name="connsiteY37" fmla="*/ 2197289 h 3114144"/>
              <a:gd name="connsiteX38" fmla="*/ 1078173 w 5732060"/>
              <a:gd name="connsiteY38" fmla="*/ 2251880 h 3114144"/>
              <a:gd name="connsiteX39" fmla="*/ 1105469 w 5732060"/>
              <a:gd name="connsiteY39" fmla="*/ 2292824 h 3114144"/>
              <a:gd name="connsiteX40" fmla="*/ 1132764 w 5732060"/>
              <a:gd name="connsiteY40" fmla="*/ 2374710 h 3114144"/>
              <a:gd name="connsiteX41" fmla="*/ 1146412 w 5732060"/>
              <a:gd name="connsiteY41" fmla="*/ 2415654 h 3114144"/>
              <a:gd name="connsiteX42" fmla="*/ 1173707 w 5732060"/>
              <a:gd name="connsiteY42" fmla="*/ 2538483 h 3114144"/>
              <a:gd name="connsiteX43" fmla="*/ 1187355 w 5732060"/>
              <a:gd name="connsiteY43" fmla="*/ 2579427 h 3114144"/>
              <a:gd name="connsiteX44" fmla="*/ 1241946 w 5732060"/>
              <a:gd name="connsiteY44" fmla="*/ 2661313 h 3114144"/>
              <a:gd name="connsiteX45" fmla="*/ 1296537 w 5732060"/>
              <a:gd name="connsiteY45" fmla="*/ 2729552 h 3114144"/>
              <a:gd name="connsiteX46" fmla="*/ 1310185 w 5732060"/>
              <a:gd name="connsiteY46" fmla="*/ 2770495 h 3114144"/>
              <a:gd name="connsiteX47" fmla="*/ 1337481 w 5732060"/>
              <a:gd name="connsiteY47" fmla="*/ 2811439 h 3114144"/>
              <a:gd name="connsiteX48" fmla="*/ 1378424 w 5732060"/>
              <a:gd name="connsiteY48" fmla="*/ 2852382 h 3114144"/>
              <a:gd name="connsiteX49" fmla="*/ 1473958 w 5732060"/>
              <a:gd name="connsiteY49" fmla="*/ 2906973 h 3114144"/>
              <a:gd name="connsiteX50" fmla="*/ 1514901 w 5732060"/>
              <a:gd name="connsiteY50" fmla="*/ 2920621 h 3114144"/>
              <a:gd name="connsiteX51" fmla="*/ 1583140 w 5732060"/>
              <a:gd name="connsiteY51" fmla="*/ 2947916 h 3114144"/>
              <a:gd name="connsiteX52" fmla="*/ 1719618 w 5732060"/>
              <a:gd name="connsiteY52" fmla="*/ 2975212 h 3114144"/>
              <a:gd name="connsiteX53" fmla="*/ 1774209 w 5732060"/>
              <a:gd name="connsiteY53" fmla="*/ 2988860 h 3114144"/>
              <a:gd name="connsiteX54" fmla="*/ 1910687 w 5732060"/>
              <a:gd name="connsiteY54" fmla="*/ 3002507 h 3114144"/>
              <a:gd name="connsiteX55" fmla="*/ 2006221 w 5732060"/>
              <a:gd name="connsiteY55" fmla="*/ 3029803 h 3114144"/>
              <a:gd name="connsiteX56" fmla="*/ 2101755 w 5732060"/>
              <a:gd name="connsiteY56" fmla="*/ 3043451 h 3114144"/>
              <a:gd name="connsiteX57" fmla="*/ 2415654 w 5732060"/>
              <a:gd name="connsiteY57" fmla="*/ 3111689 h 3114144"/>
              <a:gd name="connsiteX58" fmla="*/ 2552131 w 5732060"/>
              <a:gd name="connsiteY58" fmla="*/ 3098042 h 3114144"/>
              <a:gd name="connsiteX59" fmla="*/ 2620370 w 5732060"/>
              <a:gd name="connsiteY59" fmla="*/ 3084394 h 3114144"/>
              <a:gd name="connsiteX60" fmla="*/ 2715904 w 5732060"/>
              <a:gd name="connsiteY60" fmla="*/ 3070746 h 3114144"/>
              <a:gd name="connsiteX61" fmla="*/ 3138985 w 5732060"/>
              <a:gd name="connsiteY61" fmla="*/ 3070746 h 3114144"/>
              <a:gd name="connsiteX62" fmla="*/ 3357349 w 5732060"/>
              <a:gd name="connsiteY62" fmla="*/ 3084394 h 3114144"/>
              <a:gd name="connsiteX63" fmla="*/ 3643952 w 5732060"/>
              <a:gd name="connsiteY63" fmla="*/ 3098042 h 3114144"/>
              <a:gd name="connsiteX64" fmla="*/ 3889612 w 5732060"/>
              <a:gd name="connsiteY64" fmla="*/ 3098042 h 3114144"/>
              <a:gd name="connsiteX65" fmla="*/ 4326340 w 5732060"/>
              <a:gd name="connsiteY65" fmla="*/ 3084394 h 3114144"/>
              <a:gd name="connsiteX66" fmla="*/ 4626591 w 5732060"/>
              <a:gd name="connsiteY66" fmla="*/ 3043451 h 3114144"/>
              <a:gd name="connsiteX67" fmla="*/ 4804012 w 5732060"/>
              <a:gd name="connsiteY67" fmla="*/ 3016155 h 3114144"/>
              <a:gd name="connsiteX68" fmla="*/ 4844955 w 5732060"/>
              <a:gd name="connsiteY68" fmla="*/ 3002507 h 3114144"/>
              <a:gd name="connsiteX69" fmla="*/ 4967785 w 5732060"/>
              <a:gd name="connsiteY69" fmla="*/ 2906973 h 3114144"/>
              <a:gd name="connsiteX70" fmla="*/ 4995081 w 5732060"/>
              <a:gd name="connsiteY70" fmla="*/ 2866030 h 3114144"/>
              <a:gd name="connsiteX71" fmla="*/ 5036024 w 5732060"/>
              <a:gd name="connsiteY71" fmla="*/ 2811439 h 3114144"/>
              <a:gd name="connsiteX72" fmla="*/ 5063319 w 5732060"/>
              <a:gd name="connsiteY72" fmla="*/ 2770495 h 3114144"/>
              <a:gd name="connsiteX73" fmla="*/ 5104263 w 5732060"/>
              <a:gd name="connsiteY73" fmla="*/ 2743200 h 3114144"/>
              <a:gd name="connsiteX74" fmla="*/ 5172501 w 5732060"/>
              <a:gd name="connsiteY74" fmla="*/ 2647665 h 3114144"/>
              <a:gd name="connsiteX75" fmla="*/ 5199797 w 5732060"/>
              <a:gd name="connsiteY75" fmla="*/ 2606722 h 3114144"/>
              <a:gd name="connsiteX76" fmla="*/ 5240740 w 5732060"/>
              <a:gd name="connsiteY76" fmla="*/ 2579427 h 3114144"/>
              <a:gd name="connsiteX77" fmla="*/ 5295331 w 5732060"/>
              <a:gd name="connsiteY77" fmla="*/ 2497540 h 3114144"/>
              <a:gd name="connsiteX78" fmla="*/ 5390866 w 5732060"/>
              <a:gd name="connsiteY78" fmla="*/ 2374710 h 3114144"/>
              <a:gd name="connsiteX79" fmla="*/ 5418161 w 5732060"/>
              <a:gd name="connsiteY79" fmla="*/ 2333767 h 3114144"/>
              <a:gd name="connsiteX80" fmla="*/ 5445457 w 5732060"/>
              <a:gd name="connsiteY80" fmla="*/ 2292824 h 3114144"/>
              <a:gd name="connsiteX81" fmla="*/ 5472752 w 5732060"/>
              <a:gd name="connsiteY81" fmla="*/ 2238233 h 3114144"/>
              <a:gd name="connsiteX82" fmla="*/ 5486400 w 5732060"/>
              <a:gd name="connsiteY82" fmla="*/ 2197289 h 3114144"/>
              <a:gd name="connsiteX83" fmla="*/ 5554639 w 5732060"/>
              <a:gd name="connsiteY83" fmla="*/ 2101755 h 3114144"/>
              <a:gd name="connsiteX84" fmla="*/ 5568287 w 5732060"/>
              <a:gd name="connsiteY84" fmla="*/ 2060812 h 3114144"/>
              <a:gd name="connsiteX85" fmla="*/ 5595582 w 5732060"/>
              <a:gd name="connsiteY85" fmla="*/ 1951630 h 3114144"/>
              <a:gd name="connsiteX86" fmla="*/ 5622878 w 5732060"/>
              <a:gd name="connsiteY86" fmla="*/ 1856095 h 3114144"/>
              <a:gd name="connsiteX87" fmla="*/ 5636525 w 5732060"/>
              <a:gd name="connsiteY87" fmla="*/ 1787857 h 3114144"/>
              <a:gd name="connsiteX88" fmla="*/ 5650173 w 5732060"/>
              <a:gd name="connsiteY88" fmla="*/ 1746913 h 3114144"/>
              <a:gd name="connsiteX89" fmla="*/ 5663821 w 5732060"/>
              <a:gd name="connsiteY89" fmla="*/ 1678674 h 3114144"/>
              <a:gd name="connsiteX90" fmla="*/ 5691116 w 5732060"/>
              <a:gd name="connsiteY90" fmla="*/ 1596788 h 3114144"/>
              <a:gd name="connsiteX91" fmla="*/ 5718412 w 5732060"/>
              <a:gd name="connsiteY91" fmla="*/ 1514901 h 3114144"/>
              <a:gd name="connsiteX92" fmla="*/ 5732060 w 5732060"/>
              <a:gd name="connsiteY92" fmla="*/ 1473958 h 3114144"/>
              <a:gd name="connsiteX93" fmla="*/ 5718412 w 5732060"/>
              <a:gd name="connsiteY93" fmla="*/ 1187355 h 3114144"/>
              <a:gd name="connsiteX94" fmla="*/ 5704764 w 5732060"/>
              <a:gd name="connsiteY94" fmla="*/ 1091821 h 3114144"/>
              <a:gd name="connsiteX95" fmla="*/ 5691116 w 5732060"/>
              <a:gd name="connsiteY95" fmla="*/ 1050877 h 3114144"/>
              <a:gd name="connsiteX96" fmla="*/ 5636525 w 5732060"/>
              <a:gd name="connsiteY96" fmla="*/ 1009934 h 3114144"/>
              <a:gd name="connsiteX97" fmla="*/ 5554639 w 5732060"/>
              <a:gd name="connsiteY97" fmla="*/ 996286 h 3114144"/>
              <a:gd name="connsiteX98" fmla="*/ 4694830 w 5732060"/>
              <a:gd name="connsiteY98" fmla="*/ 982639 h 3114144"/>
              <a:gd name="connsiteX99" fmla="*/ 4531057 w 5732060"/>
              <a:gd name="connsiteY99" fmla="*/ 968991 h 3114144"/>
              <a:gd name="connsiteX100" fmla="*/ 4476466 w 5732060"/>
              <a:gd name="connsiteY100" fmla="*/ 955343 h 3114144"/>
              <a:gd name="connsiteX101" fmla="*/ 3739487 w 5732060"/>
              <a:gd name="connsiteY101" fmla="*/ 928048 h 3114144"/>
              <a:gd name="connsiteX102" fmla="*/ 3589361 w 5732060"/>
              <a:gd name="connsiteY102" fmla="*/ 914400 h 3114144"/>
              <a:gd name="connsiteX103" fmla="*/ 3302758 w 5732060"/>
              <a:gd name="connsiteY103" fmla="*/ 900752 h 3114144"/>
              <a:gd name="connsiteX104" fmla="*/ 3207224 w 5732060"/>
              <a:gd name="connsiteY104" fmla="*/ 887104 h 3114144"/>
              <a:gd name="connsiteX105" fmla="*/ 3098042 w 5732060"/>
              <a:gd name="connsiteY105" fmla="*/ 873457 h 3114144"/>
              <a:gd name="connsiteX106" fmla="*/ 2838734 w 5732060"/>
              <a:gd name="connsiteY106" fmla="*/ 859809 h 3114144"/>
              <a:gd name="connsiteX107" fmla="*/ 2715904 w 5732060"/>
              <a:gd name="connsiteY107" fmla="*/ 846161 h 3114144"/>
              <a:gd name="connsiteX108" fmla="*/ 2483893 w 5732060"/>
              <a:gd name="connsiteY108" fmla="*/ 805218 h 3114144"/>
              <a:gd name="connsiteX109" fmla="*/ 2402006 w 5732060"/>
              <a:gd name="connsiteY109" fmla="*/ 791570 h 3114144"/>
              <a:gd name="connsiteX110" fmla="*/ 2251881 w 5732060"/>
              <a:gd name="connsiteY110" fmla="*/ 750627 h 3114144"/>
              <a:gd name="connsiteX111" fmla="*/ 2197290 w 5732060"/>
              <a:gd name="connsiteY111" fmla="*/ 736979 h 3114144"/>
              <a:gd name="connsiteX112" fmla="*/ 2142698 w 5732060"/>
              <a:gd name="connsiteY112" fmla="*/ 655092 h 3114144"/>
              <a:gd name="connsiteX113" fmla="*/ 2115403 w 5732060"/>
              <a:gd name="connsiteY113" fmla="*/ 600501 h 3114144"/>
              <a:gd name="connsiteX114" fmla="*/ 2074460 w 5732060"/>
              <a:gd name="connsiteY114" fmla="*/ 559558 h 3114144"/>
              <a:gd name="connsiteX115" fmla="*/ 2019869 w 5732060"/>
              <a:gd name="connsiteY115" fmla="*/ 491319 h 3114144"/>
              <a:gd name="connsiteX116" fmla="*/ 2006221 w 5732060"/>
              <a:gd name="connsiteY116" fmla="*/ 450376 h 3114144"/>
              <a:gd name="connsiteX117" fmla="*/ 1951630 w 5732060"/>
              <a:gd name="connsiteY117" fmla="*/ 368489 h 3114144"/>
              <a:gd name="connsiteX118" fmla="*/ 1924334 w 5732060"/>
              <a:gd name="connsiteY118" fmla="*/ 327546 h 3114144"/>
              <a:gd name="connsiteX119" fmla="*/ 1910687 w 5732060"/>
              <a:gd name="connsiteY119" fmla="*/ 286603 h 3114144"/>
              <a:gd name="connsiteX120" fmla="*/ 1883391 w 5732060"/>
              <a:gd name="connsiteY120" fmla="*/ 245660 h 3114144"/>
              <a:gd name="connsiteX121" fmla="*/ 1719618 w 5732060"/>
              <a:gd name="connsiteY121" fmla="*/ 122830 h 3114144"/>
              <a:gd name="connsiteX122" fmla="*/ 1665027 w 5732060"/>
              <a:gd name="connsiteY122" fmla="*/ 95534 h 3114144"/>
              <a:gd name="connsiteX123" fmla="*/ 1624084 w 5732060"/>
              <a:gd name="connsiteY123" fmla="*/ 68239 h 3114144"/>
              <a:gd name="connsiteX124" fmla="*/ 1542197 w 5732060"/>
              <a:gd name="connsiteY124" fmla="*/ 40943 h 3114144"/>
              <a:gd name="connsiteX125" fmla="*/ 1419367 w 5732060"/>
              <a:gd name="connsiteY125" fmla="*/ 0 h 3114144"/>
              <a:gd name="connsiteX126" fmla="*/ 1160060 w 5732060"/>
              <a:gd name="connsiteY126" fmla="*/ 27295 h 3114144"/>
              <a:gd name="connsiteX127" fmla="*/ 1078173 w 5732060"/>
              <a:gd name="connsiteY127" fmla="*/ 54591 h 3114144"/>
              <a:gd name="connsiteX128" fmla="*/ 1037230 w 5732060"/>
              <a:gd name="connsiteY128" fmla="*/ 68239 h 3114144"/>
              <a:gd name="connsiteX129" fmla="*/ 968991 w 5732060"/>
              <a:gd name="connsiteY129" fmla="*/ 136477 h 3114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Lst>
            <a:rect l="l" t="t" r="r" b="b"/>
            <a:pathLst>
              <a:path w="5732060" h="3114144">
                <a:moveTo>
                  <a:pt x="968991" y="136477"/>
                </a:moveTo>
                <a:lnTo>
                  <a:pt x="968991" y="136477"/>
                </a:lnTo>
                <a:cubicBezTo>
                  <a:pt x="932597" y="154674"/>
                  <a:pt x="895530" y="171584"/>
                  <a:pt x="859809" y="191068"/>
                </a:cubicBezTo>
                <a:cubicBezTo>
                  <a:pt x="845409" y="198922"/>
                  <a:pt x="833537" y="211028"/>
                  <a:pt x="818866" y="218364"/>
                </a:cubicBezTo>
                <a:cubicBezTo>
                  <a:pt x="805999" y="224798"/>
                  <a:pt x="790789" y="225578"/>
                  <a:pt x="777922" y="232012"/>
                </a:cubicBezTo>
                <a:cubicBezTo>
                  <a:pt x="763251" y="239347"/>
                  <a:pt x="751650" y="251972"/>
                  <a:pt x="736979" y="259307"/>
                </a:cubicBezTo>
                <a:cubicBezTo>
                  <a:pt x="724112" y="265741"/>
                  <a:pt x="708612" y="265969"/>
                  <a:pt x="696036" y="272955"/>
                </a:cubicBezTo>
                <a:cubicBezTo>
                  <a:pt x="667359" y="288887"/>
                  <a:pt x="645271" y="317172"/>
                  <a:pt x="614149" y="327546"/>
                </a:cubicBezTo>
                <a:cubicBezTo>
                  <a:pt x="586854" y="336645"/>
                  <a:pt x="556203" y="338883"/>
                  <a:pt x="532263" y="354842"/>
                </a:cubicBezTo>
                <a:cubicBezTo>
                  <a:pt x="414918" y="433069"/>
                  <a:pt x="563389" y="339278"/>
                  <a:pt x="450376" y="395785"/>
                </a:cubicBezTo>
                <a:cubicBezTo>
                  <a:pt x="344550" y="448698"/>
                  <a:pt x="471402" y="402423"/>
                  <a:pt x="368490" y="436728"/>
                </a:cubicBezTo>
                <a:cubicBezTo>
                  <a:pt x="354842" y="450376"/>
                  <a:pt x="343605" y="466965"/>
                  <a:pt x="327546" y="477671"/>
                </a:cubicBezTo>
                <a:cubicBezTo>
                  <a:pt x="204442" y="559740"/>
                  <a:pt x="374509" y="411241"/>
                  <a:pt x="245660" y="518615"/>
                </a:cubicBezTo>
                <a:cubicBezTo>
                  <a:pt x="140576" y="606185"/>
                  <a:pt x="265426" y="519083"/>
                  <a:pt x="163773" y="586854"/>
                </a:cubicBezTo>
                <a:lnTo>
                  <a:pt x="81887" y="709683"/>
                </a:lnTo>
                <a:cubicBezTo>
                  <a:pt x="72788" y="723331"/>
                  <a:pt x="59778" y="735066"/>
                  <a:pt x="54591" y="750627"/>
                </a:cubicBezTo>
                <a:lnTo>
                  <a:pt x="27296" y="832513"/>
                </a:lnTo>
                <a:cubicBezTo>
                  <a:pt x="17144" y="903579"/>
                  <a:pt x="0" y="1011934"/>
                  <a:pt x="0" y="1078173"/>
                </a:cubicBezTo>
                <a:cubicBezTo>
                  <a:pt x="0" y="1137488"/>
                  <a:pt x="4397" y="1197005"/>
                  <a:pt x="13648" y="1255594"/>
                </a:cubicBezTo>
                <a:cubicBezTo>
                  <a:pt x="18716" y="1287690"/>
                  <a:pt x="40612" y="1350797"/>
                  <a:pt x="68239" y="1378424"/>
                </a:cubicBezTo>
                <a:cubicBezTo>
                  <a:pt x="79837" y="1390022"/>
                  <a:pt x="95534" y="1396621"/>
                  <a:pt x="109182" y="1405719"/>
                </a:cubicBezTo>
                <a:cubicBezTo>
                  <a:pt x="141634" y="1503071"/>
                  <a:pt x="95619" y="1385374"/>
                  <a:pt x="163773" y="1487606"/>
                </a:cubicBezTo>
                <a:cubicBezTo>
                  <a:pt x="171753" y="1499576"/>
                  <a:pt x="169441" y="1516579"/>
                  <a:pt x="177421" y="1528549"/>
                </a:cubicBezTo>
                <a:cubicBezTo>
                  <a:pt x="200591" y="1563304"/>
                  <a:pt x="227266" y="1573901"/>
                  <a:pt x="259307" y="1596788"/>
                </a:cubicBezTo>
                <a:cubicBezTo>
                  <a:pt x="273730" y="1607090"/>
                  <a:pt x="333401" y="1654307"/>
                  <a:pt x="354842" y="1665027"/>
                </a:cubicBezTo>
                <a:cubicBezTo>
                  <a:pt x="367709" y="1671460"/>
                  <a:pt x="382137" y="1674125"/>
                  <a:pt x="395785" y="1678674"/>
                </a:cubicBezTo>
                <a:cubicBezTo>
                  <a:pt x="504966" y="1751463"/>
                  <a:pt x="373039" y="1655928"/>
                  <a:pt x="464024" y="1746913"/>
                </a:cubicBezTo>
                <a:cubicBezTo>
                  <a:pt x="475622" y="1758511"/>
                  <a:pt x="492366" y="1763708"/>
                  <a:pt x="504967" y="1774209"/>
                </a:cubicBezTo>
                <a:cubicBezTo>
                  <a:pt x="519794" y="1786565"/>
                  <a:pt x="530675" y="1803303"/>
                  <a:pt x="545910" y="1815152"/>
                </a:cubicBezTo>
                <a:cubicBezTo>
                  <a:pt x="571805" y="1835292"/>
                  <a:pt x="627797" y="1869743"/>
                  <a:pt x="627797" y="1869743"/>
                </a:cubicBezTo>
                <a:cubicBezTo>
                  <a:pt x="678232" y="1945394"/>
                  <a:pt x="626237" y="1885556"/>
                  <a:pt x="696036" y="1924334"/>
                </a:cubicBezTo>
                <a:cubicBezTo>
                  <a:pt x="724713" y="1940266"/>
                  <a:pt x="750627" y="1960728"/>
                  <a:pt x="777922" y="1978925"/>
                </a:cubicBezTo>
                <a:cubicBezTo>
                  <a:pt x="791570" y="1988024"/>
                  <a:pt x="803305" y="2001034"/>
                  <a:pt x="818866" y="2006221"/>
                </a:cubicBezTo>
                <a:lnTo>
                  <a:pt x="859809" y="2019868"/>
                </a:lnTo>
                <a:lnTo>
                  <a:pt x="941696" y="2074460"/>
                </a:lnTo>
                <a:lnTo>
                  <a:pt x="982639" y="2101755"/>
                </a:lnTo>
                <a:cubicBezTo>
                  <a:pt x="991737" y="2115403"/>
                  <a:pt x="1001796" y="2128457"/>
                  <a:pt x="1009934" y="2142698"/>
                </a:cubicBezTo>
                <a:cubicBezTo>
                  <a:pt x="1020028" y="2160362"/>
                  <a:pt x="1026447" y="2180037"/>
                  <a:pt x="1037230" y="2197289"/>
                </a:cubicBezTo>
                <a:cubicBezTo>
                  <a:pt x="1049285" y="2216578"/>
                  <a:pt x="1064952" y="2233371"/>
                  <a:pt x="1078173" y="2251880"/>
                </a:cubicBezTo>
                <a:cubicBezTo>
                  <a:pt x="1087707" y="2265228"/>
                  <a:pt x="1096370" y="2279176"/>
                  <a:pt x="1105469" y="2292824"/>
                </a:cubicBezTo>
                <a:lnTo>
                  <a:pt x="1132764" y="2374710"/>
                </a:lnTo>
                <a:cubicBezTo>
                  <a:pt x="1137313" y="2388358"/>
                  <a:pt x="1143591" y="2401547"/>
                  <a:pt x="1146412" y="2415654"/>
                </a:cubicBezTo>
                <a:cubicBezTo>
                  <a:pt x="1155791" y="2462546"/>
                  <a:pt x="1160861" y="2493522"/>
                  <a:pt x="1173707" y="2538483"/>
                </a:cubicBezTo>
                <a:cubicBezTo>
                  <a:pt x="1177659" y="2552316"/>
                  <a:pt x="1180368" y="2566851"/>
                  <a:pt x="1187355" y="2579427"/>
                </a:cubicBezTo>
                <a:cubicBezTo>
                  <a:pt x="1203287" y="2608104"/>
                  <a:pt x="1231572" y="2630191"/>
                  <a:pt x="1241946" y="2661313"/>
                </a:cubicBezTo>
                <a:cubicBezTo>
                  <a:pt x="1260781" y="2717818"/>
                  <a:pt x="1243624" y="2694277"/>
                  <a:pt x="1296537" y="2729552"/>
                </a:cubicBezTo>
                <a:cubicBezTo>
                  <a:pt x="1301086" y="2743200"/>
                  <a:pt x="1303751" y="2757628"/>
                  <a:pt x="1310185" y="2770495"/>
                </a:cubicBezTo>
                <a:cubicBezTo>
                  <a:pt x="1317521" y="2785166"/>
                  <a:pt x="1326980" y="2798838"/>
                  <a:pt x="1337481" y="2811439"/>
                </a:cubicBezTo>
                <a:cubicBezTo>
                  <a:pt x="1349837" y="2826266"/>
                  <a:pt x="1363597" y="2840026"/>
                  <a:pt x="1378424" y="2852382"/>
                </a:cubicBezTo>
                <a:cubicBezTo>
                  <a:pt x="1402610" y="2872537"/>
                  <a:pt x="1446478" y="2895196"/>
                  <a:pt x="1473958" y="2906973"/>
                </a:cubicBezTo>
                <a:cubicBezTo>
                  <a:pt x="1487181" y="2912640"/>
                  <a:pt x="1501431" y="2915570"/>
                  <a:pt x="1514901" y="2920621"/>
                </a:cubicBezTo>
                <a:cubicBezTo>
                  <a:pt x="1537840" y="2929223"/>
                  <a:pt x="1559469" y="2941604"/>
                  <a:pt x="1583140" y="2947916"/>
                </a:cubicBezTo>
                <a:cubicBezTo>
                  <a:pt x="1627967" y="2959870"/>
                  <a:pt x="1674610" y="2963960"/>
                  <a:pt x="1719618" y="2975212"/>
                </a:cubicBezTo>
                <a:cubicBezTo>
                  <a:pt x="1737815" y="2979761"/>
                  <a:pt x="1755640" y="2986207"/>
                  <a:pt x="1774209" y="2988860"/>
                </a:cubicBezTo>
                <a:cubicBezTo>
                  <a:pt x="1819469" y="2995326"/>
                  <a:pt x="1865194" y="2997958"/>
                  <a:pt x="1910687" y="3002507"/>
                </a:cubicBezTo>
                <a:cubicBezTo>
                  <a:pt x="1942532" y="3011606"/>
                  <a:pt x="1973837" y="3022863"/>
                  <a:pt x="2006221" y="3029803"/>
                </a:cubicBezTo>
                <a:cubicBezTo>
                  <a:pt x="2037675" y="3036543"/>
                  <a:pt x="2070462" y="3036000"/>
                  <a:pt x="2101755" y="3043451"/>
                </a:cubicBezTo>
                <a:cubicBezTo>
                  <a:pt x="2418932" y="3118969"/>
                  <a:pt x="2173196" y="3084751"/>
                  <a:pt x="2415654" y="3111689"/>
                </a:cubicBezTo>
                <a:cubicBezTo>
                  <a:pt x="2461146" y="3107140"/>
                  <a:pt x="2506813" y="3104084"/>
                  <a:pt x="2552131" y="3098042"/>
                </a:cubicBezTo>
                <a:cubicBezTo>
                  <a:pt x="2575124" y="3094976"/>
                  <a:pt x="2597489" y="3088208"/>
                  <a:pt x="2620370" y="3084394"/>
                </a:cubicBezTo>
                <a:cubicBezTo>
                  <a:pt x="2652100" y="3079106"/>
                  <a:pt x="2684059" y="3075295"/>
                  <a:pt x="2715904" y="3070746"/>
                </a:cubicBezTo>
                <a:cubicBezTo>
                  <a:pt x="2876617" y="3017175"/>
                  <a:pt x="2752667" y="3053186"/>
                  <a:pt x="3138985" y="3070746"/>
                </a:cubicBezTo>
                <a:cubicBezTo>
                  <a:pt x="3211840" y="3074058"/>
                  <a:pt x="3284525" y="3080458"/>
                  <a:pt x="3357349" y="3084394"/>
                </a:cubicBezTo>
                <a:lnTo>
                  <a:pt x="3643952" y="3098042"/>
                </a:lnTo>
                <a:cubicBezTo>
                  <a:pt x="3766357" y="3128642"/>
                  <a:pt x="3659856" y="3108031"/>
                  <a:pt x="3889612" y="3098042"/>
                </a:cubicBezTo>
                <a:cubicBezTo>
                  <a:pt x="4035122" y="3091716"/>
                  <a:pt x="4180764" y="3088943"/>
                  <a:pt x="4326340" y="3084394"/>
                </a:cubicBezTo>
                <a:cubicBezTo>
                  <a:pt x="4499347" y="3062768"/>
                  <a:pt x="4399239" y="3075930"/>
                  <a:pt x="4626591" y="3043451"/>
                </a:cubicBezTo>
                <a:cubicBezTo>
                  <a:pt x="4749498" y="3025893"/>
                  <a:pt x="4690412" y="3035088"/>
                  <a:pt x="4804012" y="3016155"/>
                </a:cubicBezTo>
                <a:cubicBezTo>
                  <a:pt x="4817660" y="3011606"/>
                  <a:pt x="4832379" y="3009493"/>
                  <a:pt x="4844955" y="3002507"/>
                </a:cubicBezTo>
                <a:cubicBezTo>
                  <a:pt x="4892183" y="2976269"/>
                  <a:pt x="4933485" y="2948132"/>
                  <a:pt x="4967785" y="2906973"/>
                </a:cubicBezTo>
                <a:cubicBezTo>
                  <a:pt x="4978286" y="2894372"/>
                  <a:pt x="4985547" y="2879377"/>
                  <a:pt x="4995081" y="2866030"/>
                </a:cubicBezTo>
                <a:cubicBezTo>
                  <a:pt x="5008302" y="2847521"/>
                  <a:pt x="5022803" y="2829948"/>
                  <a:pt x="5036024" y="2811439"/>
                </a:cubicBezTo>
                <a:cubicBezTo>
                  <a:pt x="5045558" y="2798092"/>
                  <a:pt x="5051721" y="2782093"/>
                  <a:pt x="5063319" y="2770495"/>
                </a:cubicBezTo>
                <a:cubicBezTo>
                  <a:pt x="5074917" y="2758897"/>
                  <a:pt x="5090615" y="2752298"/>
                  <a:pt x="5104263" y="2743200"/>
                </a:cubicBezTo>
                <a:cubicBezTo>
                  <a:pt x="5168576" y="2646729"/>
                  <a:pt x="5087878" y="2766137"/>
                  <a:pt x="5172501" y="2647665"/>
                </a:cubicBezTo>
                <a:cubicBezTo>
                  <a:pt x="5182035" y="2634318"/>
                  <a:pt x="5188199" y="2618320"/>
                  <a:pt x="5199797" y="2606722"/>
                </a:cubicBezTo>
                <a:cubicBezTo>
                  <a:pt x="5211395" y="2595124"/>
                  <a:pt x="5227092" y="2588525"/>
                  <a:pt x="5240740" y="2579427"/>
                </a:cubicBezTo>
                <a:cubicBezTo>
                  <a:pt x="5258937" y="2552131"/>
                  <a:pt x="5272134" y="2520737"/>
                  <a:pt x="5295331" y="2497540"/>
                </a:cubicBezTo>
                <a:cubicBezTo>
                  <a:pt x="5359472" y="2433401"/>
                  <a:pt x="5325569" y="2472656"/>
                  <a:pt x="5390866" y="2374710"/>
                </a:cubicBezTo>
                <a:lnTo>
                  <a:pt x="5418161" y="2333767"/>
                </a:lnTo>
                <a:cubicBezTo>
                  <a:pt x="5427260" y="2320119"/>
                  <a:pt x="5438122" y="2307495"/>
                  <a:pt x="5445457" y="2292824"/>
                </a:cubicBezTo>
                <a:cubicBezTo>
                  <a:pt x="5454555" y="2274627"/>
                  <a:pt x="5464738" y="2256933"/>
                  <a:pt x="5472752" y="2238233"/>
                </a:cubicBezTo>
                <a:cubicBezTo>
                  <a:pt x="5478419" y="2225010"/>
                  <a:pt x="5479262" y="2209780"/>
                  <a:pt x="5486400" y="2197289"/>
                </a:cubicBezTo>
                <a:cubicBezTo>
                  <a:pt x="5511123" y="2154024"/>
                  <a:pt x="5533519" y="2143994"/>
                  <a:pt x="5554639" y="2101755"/>
                </a:cubicBezTo>
                <a:cubicBezTo>
                  <a:pt x="5561073" y="2088888"/>
                  <a:pt x="5564502" y="2074691"/>
                  <a:pt x="5568287" y="2060812"/>
                </a:cubicBezTo>
                <a:cubicBezTo>
                  <a:pt x="5578158" y="2024620"/>
                  <a:pt x="5583719" y="1987219"/>
                  <a:pt x="5595582" y="1951630"/>
                </a:cubicBezTo>
                <a:cubicBezTo>
                  <a:pt x="5610779" y="1906038"/>
                  <a:pt x="5611454" y="1907502"/>
                  <a:pt x="5622878" y="1856095"/>
                </a:cubicBezTo>
                <a:cubicBezTo>
                  <a:pt x="5627910" y="1833451"/>
                  <a:pt x="5630899" y="1810361"/>
                  <a:pt x="5636525" y="1787857"/>
                </a:cubicBezTo>
                <a:cubicBezTo>
                  <a:pt x="5640014" y="1773900"/>
                  <a:pt x="5646684" y="1760870"/>
                  <a:pt x="5650173" y="1746913"/>
                </a:cubicBezTo>
                <a:cubicBezTo>
                  <a:pt x="5655799" y="1724409"/>
                  <a:pt x="5657718" y="1701053"/>
                  <a:pt x="5663821" y="1678674"/>
                </a:cubicBezTo>
                <a:cubicBezTo>
                  <a:pt x="5671391" y="1650916"/>
                  <a:pt x="5682018" y="1624083"/>
                  <a:pt x="5691116" y="1596788"/>
                </a:cubicBezTo>
                <a:lnTo>
                  <a:pt x="5718412" y="1514901"/>
                </a:lnTo>
                <a:lnTo>
                  <a:pt x="5732060" y="1473958"/>
                </a:lnTo>
                <a:cubicBezTo>
                  <a:pt x="5727511" y="1378424"/>
                  <a:pt x="5725226" y="1282755"/>
                  <a:pt x="5718412" y="1187355"/>
                </a:cubicBezTo>
                <a:cubicBezTo>
                  <a:pt x="5716120" y="1155269"/>
                  <a:pt x="5711073" y="1123364"/>
                  <a:pt x="5704764" y="1091821"/>
                </a:cubicBezTo>
                <a:cubicBezTo>
                  <a:pt x="5701943" y="1077714"/>
                  <a:pt x="5700326" y="1061929"/>
                  <a:pt x="5691116" y="1050877"/>
                </a:cubicBezTo>
                <a:cubicBezTo>
                  <a:pt x="5676554" y="1033403"/>
                  <a:pt x="5657644" y="1018382"/>
                  <a:pt x="5636525" y="1009934"/>
                </a:cubicBezTo>
                <a:cubicBezTo>
                  <a:pt x="5610832" y="999657"/>
                  <a:pt x="5582299" y="997088"/>
                  <a:pt x="5554639" y="996286"/>
                </a:cubicBezTo>
                <a:cubicBezTo>
                  <a:pt x="5268120" y="987981"/>
                  <a:pt x="4981433" y="987188"/>
                  <a:pt x="4694830" y="982639"/>
                </a:cubicBezTo>
                <a:cubicBezTo>
                  <a:pt x="4640239" y="978090"/>
                  <a:pt x="4585414" y="975786"/>
                  <a:pt x="4531057" y="968991"/>
                </a:cubicBezTo>
                <a:cubicBezTo>
                  <a:pt x="4512445" y="966664"/>
                  <a:pt x="4495198" y="956312"/>
                  <a:pt x="4476466" y="955343"/>
                </a:cubicBezTo>
                <a:cubicBezTo>
                  <a:pt x="4230966" y="942645"/>
                  <a:pt x="3739487" y="928048"/>
                  <a:pt x="3739487" y="928048"/>
                </a:cubicBezTo>
                <a:cubicBezTo>
                  <a:pt x="3689445" y="923499"/>
                  <a:pt x="3639512" y="917534"/>
                  <a:pt x="3589361" y="914400"/>
                </a:cubicBezTo>
                <a:cubicBezTo>
                  <a:pt x="3493905" y="908434"/>
                  <a:pt x="3398158" y="907566"/>
                  <a:pt x="3302758" y="900752"/>
                </a:cubicBezTo>
                <a:cubicBezTo>
                  <a:pt x="3270672" y="898460"/>
                  <a:pt x="3239110" y="891355"/>
                  <a:pt x="3207224" y="887104"/>
                </a:cubicBezTo>
                <a:cubicBezTo>
                  <a:pt x="3170869" y="882257"/>
                  <a:pt x="3134619" y="876166"/>
                  <a:pt x="3098042" y="873457"/>
                </a:cubicBezTo>
                <a:cubicBezTo>
                  <a:pt x="3011723" y="867063"/>
                  <a:pt x="2925170" y="864358"/>
                  <a:pt x="2838734" y="859809"/>
                </a:cubicBezTo>
                <a:cubicBezTo>
                  <a:pt x="2797791" y="855260"/>
                  <a:pt x="2756685" y="851987"/>
                  <a:pt x="2715904" y="846161"/>
                </a:cubicBezTo>
                <a:cubicBezTo>
                  <a:pt x="2506958" y="816311"/>
                  <a:pt x="2615744" y="829190"/>
                  <a:pt x="2483893" y="805218"/>
                </a:cubicBezTo>
                <a:cubicBezTo>
                  <a:pt x="2456667" y="800268"/>
                  <a:pt x="2429302" y="796119"/>
                  <a:pt x="2402006" y="791570"/>
                </a:cubicBezTo>
                <a:cubicBezTo>
                  <a:pt x="2325472" y="766058"/>
                  <a:pt x="2375024" y="781413"/>
                  <a:pt x="2251881" y="750627"/>
                </a:cubicBezTo>
                <a:lnTo>
                  <a:pt x="2197290" y="736979"/>
                </a:lnTo>
                <a:cubicBezTo>
                  <a:pt x="2179093" y="709683"/>
                  <a:pt x="2157369" y="684434"/>
                  <a:pt x="2142698" y="655092"/>
                </a:cubicBezTo>
                <a:cubicBezTo>
                  <a:pt x="2133600" y="636895"/>
                  <a:pt x="2127228" y="617056"/>
                  <a:pt x="2115403" y="600501"/>
                </a:cubicBezTo>
                <a:cubicBezTo>
                  <a:pt x="2104185" y="584795"/>
                  <a:pt x="2088108" y="573206"/>
                  <a:pt x="2074460" y="559558"/>
                </a:cubicBezTo>
                <a:cubicBezTo>
                  <a:pt x="2040155" y="456647"/>
                  <a:pt x="2090420" y="579508"/>
                  <a:pt x="2019869" y="491319"/>
                </a:cubicBezTo>
                <a:cubicBezTo>
                  <a:pt x="2010882" y="480085"/>
                  <a:pt x="2013207" y="462952"/>
                  <a:pt x="2006221" y="450376"/>
                </a:cubicBezTo>
                <a:cubicBezTo>
                  <a:pt x="1990289" y="421699"/>
                  <a:pt x="1969827" y="395785"/>
                  <a:pt x="1951630" y="368489"/>
                </a:cubicBezTo>
                <a:lnTo>
                  <a:pt x="1924334" y="327546"/>
                </a:lnTo>
                <a:cubicBezTo>
                  <a:pt x="1919785" y="313898"/>
                  <a:pt x="1917121" y="299470"/>
                  <a:pt x="1910687" y="286603"/>
                </a:cubicBezTo>
                <a:cubicBezTo>
                  <a:pt x="1903352" y="271932"/>
                  <a:pt x="1893892" y="258261"/>
                  <a:pt x="1883391" y="245660"/>
                </a:cubicBezTo>
                <a:cubicBezTo>
                  <a:pt x="1842260" y="196303"/>
                  <a:pt x="1770277" y="148160"/>
                  <a:pt x="1719618" y="122830"/>
                </a:cubicBezTo>
                <a:cubicBezTo>
                  <a:pt x="1701421" y="113731"/>
                  <a:pt x="1682691" y="105628"/>
                  <a:pt x="1665027" y="95534"/>
                </a:cubicBezTo>
                <a:cubicBezTo>
                  <a:pt x="1650786" y="87396"/>
                  <a:pt x="1639073" y="74901"/>
                  <a:pt x="1624084" y="68239"/>
                </a:cubicBezTo>
                <a:cubicBezTo>
                  <a:pt x="1597792" y="56554"/>
                  <a:pt x="1566137" y="56903"/>
                  <a:pt x="1542197" y="40943"/>
                </a:cubicBezTo>
                <a:cubicBezTo>
                  <a:pt x="1478229" y="-1702"/>
                  <a:pt x="1517433" y="16345"/>
                  <a:pt x="1419367" y="0"/>
                </a:cubicBezTo>
                <a:cubicBezTo>
                  <a:pt x="1335307" y="6004"/>
                  <a:pt x="1243630" y="4503"/>
                  <a:pt x="1160060" y="27295"/>
                </a:cubicBezTo>
                <a:cubicBezTo>
                  <a:pt x="1132302" y="34865"/>
                  <a:pt x="1105469" y="45492"/>
                  <a:pt x="1078173" y="54591"/>
                </a:cubicBezTo>
                <a:lnTo>
                  <a:pt x="1037230" y="68239"/>
                </a:lnTo>
                <a:cubicBezTo>
                  <a:pt x="1007411" y="112967"/>
                  <a:pt x="980364" y="125104"/>
                  <a:pt x="968991" y="136477"/>
                </a:cubicBezTo>
                <a:close/>
              </a:path>
            </a:pathLst>
          </a:cu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8">
            <a:extLst>
              <a:ext uri="{FF2B5EF4-FFF2-40B4-BE49-F238E27FC236}">
                <a16:creationId xmlns:a16="http://schemas.microsoft.com/office/drawing/2014/main" id="{1A2F7C48-3B07-B244-873B-D4E7CB8A6A77}"/>
              </a:ext>
            </a:extLst>
          </p:cNvPr>
          <p:cNvSpPr/>
          <p:nvPr/>
        </p:nvSpPr>
        <p:spPr>
          <a:xfrm>
            <a:off x="1433015" y="2019869"/>
            <a:ext cx="5991367" cy="3944203"/>
          </a:xfrm>
          <a:custGeom>
            <a:avLst/>
            <a:gdLst>
              <a:gd name="connsiteX0" fmla="*/ 1310185 w 5991367"/>
              <a:gd name="connsiteY0" fmla="*/ 627797 h 3944203"/>
              <a:gd name="connsiteX1" fmla="*/ 1310185 w 5991367"/>
              <a:gd name="connsiteY1" fmla="*/ 627797 h 3944203"/>
              <a:gd name="connsiteX2" fmla="*/ 1323833 w 5991367"/>
              <a:gd name="connsiteY2" fmla="*/ 750627 h 3944203"/>
              <a:gd name="connsiteX3" fmla="*/ 1337481 w 5991367"/>
              <a:gd name="connsiteY3" fmla="*/ 914400 h 3944203"/>
              <a:gd name="connsiteX4" fmla="*/ 1378424 w 5991367"/>
              <a:gd name="connsiteY4" fmla="*/ 1050877 h 3944203"/>
              <a:gd name="connsiteX5" fmla="*/ 1419367 w 5991367"/>
              <a:gd name="connsiteY5" fmla="*/ 1173707 h 3944203"/>
              <a:gd name="connsiteX6" fmla="*/ 1433015 w 5991367"/>
              <a:gd name="connsiteY6" fmla="*/ 1214650 h 3944203"/>
              <a:gd name="connsiteX7" fmla="*/ 1487606 w 5991367"/>
              <a:gd name="connsiteY7" fmla="*/ 1337480 h 3944203"/>
              <a:gd name="connsiteX8" fmla="*/ 1528549 w 5991367"/>
              <a:gd name="connsiteY8" fmla="*/ 1419367 h 3944203"/>
              <a:gd name="connsiteX9" fmla="*/ 1555845 w 5991367"/>
              <a:gd name="connsiteY9" fmla="*/ 1501253 h 3944203"/>
              <a:gd name="connsiteX10" fmla="*/ 1569492 w 5991367"/>
              <a:gd name="connsiteY10" fmla="*/ 1542197 h 3944203"/>
              <a:gd name="connsiteX11" fmla="*/ 1624084 w 5991367"/>
              <a:gd name="connsiteY11" fmla="*/ 1624083 h 3944203"/>
              <a:gd name="connsiteX12" fmla="*/ 1692322 w 5991367"/>
              <a:gd name="connsiteY12" fmla="*/ 1746913 h 3944203"/>
              <a:gd name="connsiteX13" fmla="*/ 1719618 w 5991367"/>
              <a:gd name="connsiteY13" fmla="*/ 1787856 h 3944203"/>
              <a:gd name="connsiteX14" fmla="*/ 1746913 w 5991367"/>
              <a:gd name="connsiteY14" fmla="*/ 1828800 h 3944203"/>
              <a:gd name="connsiteX15" fmla="*/ 1787857 w 5991367"/>
              <a:gd name="connsiteY15" fmla="*/ 1856095 h 3944203"/>
              <a:gd name="connsiteX16" fmla="*/ 1869743 w 5991367"/>
              <a:gd name="connsiteY16" fmla="*/ 1883391 h 3944203"/>
              <a:gd name="connsiteX17" fmla="*/ 1910686 w 5991367"/>
              <a:gd name="connsiteY17" fmla="*/ 1897038 h 3944203"/>
              <a:gd name="connsiteX18" fmla="*/ 2019869 w 5991367"/>
              <a:gd name="connsiteY18" fmla="*/ 1910686 h 3944203"/>
              <a:gd name="connsiteX19" fmla="*/ 2115403 w 5991367"/>
              <a:gd name="connsiteY19" fmla="*/ 1937982 h 3944203"/>
              <a:gd name="connsiteX20" fmla="*/ 2156346 w 5991367"/>
              <a:gd name="connsiteY20" fmla="*/ 1951630 h 3944203"/>
              <a:gd name="connsiteX21" fmla="*/ 2292824 w 5991367"/>
              <a:gd name="connsiteY21" fmla="*/ 1992573 h 3944203"/>
              <a:gd name="connsiteX22" fmla="*/ 2333767 w 5991367"/>
              <a:gd name="connsiteY22" fmla="*/ 2006221 h 3944203"/>
              <a:gd name="connsiteX23" fmla="*/ 2374710 w 5991367"/>
              <a:gd name="connsiteY23" fmla="*/ 2033516 h 3944203"/>
              <a:gd name="connsiteX24" fmla="*/ 2456597 w 5991367"/>
              <a:gd name="connsiteY24" fmla="*/ 2156346 h 3944203"/>
              <a:gd name="connsiteX25" fmla="*/ 2483892 w 5991367"/>
              <a:gd name="connsiteY25" fmla="*/ 2197289 h 3944203"/>
              <a:gd name="connsiteX26" fmla="*/ 2511188 w 5991367"/>
              <a:gd name="connsiteY26" fmla="*/ 2238232 h 3944203"/>
              <a:gd name="connsiteX27" fmla="*/ 2524836 w 5991367"/>
              <a:gd name="connsiteY27" fmla="*/ 2279176 h 3944203"/>
              <a:gd name="connsiteX28" fmla="*/ 2552131 w 5991367"/>
              <a:gd name="connsiteY28" fmla="*/ 2320119 h 3944203"/>
              <a:gd name="connsiteX29" fmla="*/ 2579427 w 5991367"/>
              <a:gd name="connsiteY29" fmla="*/ 2429301 h 3944203"/>
              <a:gd name="connsiteX30" fmla="*/ 2606722 w 5991367"/>
              <a:gd name="connsiteY30" fmla="*/ 2511188 h 3944203"/>
              <a:gd name="connsiteX31" fmla="*/ 2620370 w 5991367"/>
              <a:gd name="connsiteY31" fmla="*/ 2552131 h 3944203"/>
              <a:gd name="connsiteX32" fmla="*/ 2647666 w 5991367"/>
              <a:gd name="connsiteY32" fmla="*/ 2702256 h 3944203"/>
              <a:gd name="connsiteX33" fmla="*/ 2661313 w 5991367"/>
              <a:gd name="connsiteY33" fmla="*/ 2743200 h 3944203"/>
              <a:gd name="connsiteX34" fmla="*/ 2715904 w 5991367"/>
              <a:gd name="connsiteY34" fmla="*/ 2825086 h 3944203"/>
              <a:gd name="connsiteX35" fmla="*/ 2743200 w 5991367"/>
              <a:gd name="connsiteY35" fmla="*/ 2866030 h 3944203"/>
              <a:gd name="connsiteX36" fmla="*/ 2797791 w 5991367"/>
              <a:gd name="connsiteY36" fmla="*/ 2947916 h 3944203"/>
              <a:gd name="connsiteX37" fmla="*/ 2838734 w 5991367"/>
              <a:gd name="connsiteY37" fmla="*/ 2975212 h 3944203"/>
              <a:gd name="connsiteX38" fmla="*/ 2879678 w 5991367"/>
              <a:gd name="connsiteY38" fmla="*/ 2988859 h 3944203"/>
              <a:gd name="connsiteX39" fmla="*/ 2934269 w 5991367"/>
              <a:gd name="connsiteY39" fmla="*/ 3029803 h 3944203"/>
              <a:gd name="connsiteX40" fmla="*/ 3016155 w 5991367"/>
              <a:gd name="connsiteY40" fmla="*/ 3057098 h 3944203"/>
              <a:gd name="connsiteX41" fmla="*/ 3098042 w 5991367"/>
              <a:gd name="connsiteY41" fmla="*/ 3084394 h 3944203"/>
              <a:gd name="connsiteX42" fmla="*/ 3152633 w 5991367"/>
              <a:gd name="connsiteY42" fmla="*/ 3098041 h 3944203"/>
              <a:gd name="connsiteX43" fmla="*/ 3234519 w 5991367"/>
              <a:gd name="connsiteY43" fmla="*/ 3125337 h 3944203"/>
              <a:gd name="connsiteX44" fmla="*/ 3330054 w 5991367"/>
              <a:gd name="connsiteY44" fmla="*/ 3152632 h 3944203"/>
              <a:gd name="connsiteX45" fmla="*/ 3425588 w 5991367"/>
              <a:gd name="connsiteY45" fmla="*/ 3166280 h 3944203"/>
              <a:gd name="connsiteX46" fmla="*/ 4285397 w 5991367"/>
              <a:gd name="connsiteY46" fmla="*/ 3152632 h 3944203"/>
              <a:gd name="connsiteX47" fmla="*/ 4380931 w 5991367"/>
              <a:gd name="connsiteY47" fmla="*/ 3138985 h 3944203"/>
              <a:gd name="connsiteX48" fmla="*/ 4694830 w 5991367"/>
              <a:gd name="connsiteY48" fmla="*/ 3125337 h 3944203"/>
              <a:gd name="connsiteX49" fmla="*/ 5076967 w 5991367"/>
              <a:gd name="connsiteY49" fmla="*/ 3138985 h 3944203"/>
              <a:gd name="connsiteX50" fmla="*/ 5172501 w 5991367"/>
              <a:gd name="connsiteY50" fmla="*/ 3152632 h 3944203"/>
              <a:gd name="connsiteX51" fmla="*/ 5322627 w 5991367"/>
              <a:gd name="connsiteY51" fmla="*/ 3166280 h 3944203"/>
              <a:gd name="connsiteX52" fmla="*/ 5500048 w 5991367"/>
              <a:gd name="connsiteY52" fmla="*/ 3193576 h 3944203"/>
              <a:gd name="connsiteX53" fmla="*/ 5540991 w 5991367"/>
              <a:gd name="connsiteY53" fmla="*/ 3207224 h 3944203"/>
              <a:gd name="connsiteX54" fmla="*/ 5677469 w 5991367"/>
              <a:gd name="connsiteY54" fmla="*/ 3234519 h 3944203"/>
              <a:gd name="connsiteX55" fmla="*/ 5759355 w 5991367"/>
              <a:gd name="connsiteY55" fmla="*/ 3275462 h 3944203"/>
              <a:gd name="connsiteX56" fmla="*/ 5841242 w 5991367"/>
              <a:gd name="connsiteY56" fmla="*/ 3316406 h 3944203"/>
              <a:gd name="connsiteX57" fmla="*/ 5868537 w 5991367"/>
              <a:gd name="connsiteY57" fmla="*/ 3357349 h 3944203"/>
              <a:gd name="connsiteX58" fmla="*/ 5882185 w 5991367"/>
              <a:gd name="connsiteY58" fmla="*/ 3398292 h 3944203"/>
              <a:gd name="connsiteX59" fmla="*/ 5936776 w 5991367"/>
              <a:gd name="connsiteY59" fmla="*/ 3480179 h 3944203"/>
              <a:gd name="connsiteX60" fmla="*/ 5950424 w 5991367"/>
              <a:gd name="connsiteY60" fmla="*/ 3521122 h 3944203"/>
              <a:gd name="connsiteX61" fmla="*/ 5991367 w 5991367"/>
              <a:gd name="connsiteY61" fmla="*/ 3562065 h 3944203"/>
              <a:gd name="connsiteX62" fmla="*/ 5977719 w 5991367"/>
              <a:gd name="connsiteY62" fmla="*/ 3725838 h 3944203"/>
              <a:gd name="connsiteX63" fmla="*/ 5950424 w 5991367"/>
              <a:gd name="connsiteY63" fmla="*/ 3807725 h 3944203"/>
              <a:gd name="connsiteX64" fmla="*/ 5868537 w 5991367"/>
              <a:gd name="connsiteY64" fmla="*/ 3862316 h 3944203"/>
              <a:gd name="connsiteX65" fmla="*/ 5827594 w 5991367"/>
              <a:gd name="connsiteY65" fmla="*/ 3903259 h 3944203"/>
              <a:gd name="connsiteX66" fmla="*/ 5622878 w 5991367"/>
              <a:gd name="connsiteY66" fmla="*/ 3944203 h 3944203"/>
              <a:gd name="connsiteX67" fmla="*/ 5240740 w 5991367"/>
              <a:gd name="connsiteY67" fmla="*/ 3930555 h 3944203"/>
              <a:gd name="connsiteX68" fmla="*/ 5158854 w 5991367"/>
              <a:gd name="connsiteY68" fmla="*/ 3903259 h 3944203"/>
              <a:gd name="connsiteX69" fmla="*/ 5063319 w 5991367"/>
              <a:gd name="connsiteY69" fmla="*/ 3862316 h 3944203"/>
              <a:gd name="connsiteX70" fmla="*/ 4981433 w 5991367"/>
              <a:gd name="connsiteY70" fmla="*/ 3835021 h 3944203"/>
              <a:gd name="connsiteX71" fmla="*/ 4926842 w 5991367"/>
              <a:gd name="connsiteY71" fmla="*/ 3794077 h 3944203"/>
              <a:gd name="connsiteX72" fmla="*/ 4831307 w 5991367"/>
              <a:gd name="connsiteY72" fmla="*/ 3753134 h 3944203"/>
              <a:gd name="connsiteX73" fmla="*/ 4790364 w 5991367"/>
              <a:gd name="connsiteY73" fmla="*/ 3712191 h 3944203"/>
              <a:gd name="connsiteX74" fmla="*/ 4708478 w 5991367"/>
              <a:gd name="connsiteY74" fmla="*/ 3684895 h 3944203"/>
              <a:gd name="connsiteX75" fmla="*/ 4667534 w 5991367"/>
              <a:gd name="connsiteY75" fmla="*/ 3671247 h 3944203"/>
              <a:gd name="connsiteX76" fmla="*/ 4572000 w 5991367"/>
              <a:gd name="connsiteY76" fmla="*/ 3643952 h 3944203"/>
              <a:gd name="connsiteX77" fmla="*/ 4476466 w 5991367"/>
              <a:gd name="connsiteY77" fmla="*/ 3630304 h 3944203"/>
              <a:gd name="connsiteX78" fmla="*/ 4244454 w 5991367"/>
              <a:gd name="connsiteY78" fmla="*/ 3589361 h 3944203"/>
              <a:gd name="connsiteX79" fmla="*/ 4026089 w 5991367"/>
              <a:gd name="connsiteY79" fmla="*/ 3562065 h 3944203"/>
              <a:gd name="connsiteX80" fmla="*/ 3780430 w 5991367"/>
              <a:gd name="connsiteY80" fmla="*/ 3534770 h 3944203"/>
              <a:gd name="connsiteX81" fmla="*/ 3630304 w 5991367"/>
              <a:gd name="connsiteY81" fmla="*/ 3507474 h 3944203"/>
              <a:gd name="connsiteX82" fmla="*/ 3534770 w 5991367"/>
              <a:gd name="connsiteY82" fmla="*/ 3493827 h 3944203"/>
              <a:gd name="connsiteX83" fmla="*/ 3302758 w 5991367"/>
              <a:gd name="connsiteY83" fmla="*/ 3466531 h 3944203"/>
              <a:gd name="connsiteX84" fmla="*/ 3138985 w 5991367"/>
              <a:gd name="connsiteY84" fmla="*/ 3439235 h 3944203"/>
              <a:gd name="connsiteX85" fmla="*/ 2988860 w 5991367"/>
              <a:gd name="connsiteY85" fmla="*/ 3411940 h 3944203"/>
              <a:gd name="connsiteX86" fmla="*/ 2756848 w 5991367"/>
              <a:gd name="connsiteY86" fmla="*/ 3370997 h 3944203"/>
              <a:gd name="connsiteX87" fmla="*/ 2661313 w 5991367"/>
              <a:gd name="connsiteY87" fmla="*/ 3343701 h 3944203"/>
              <a:gd name="connsiteX88" fmla="*/ 2606722 w 5991367"/>
              <a:gd name="connsiteY88" fmla="*/ 3316406 h 3944203"/>
              <a:gd name="connsiteX89" fmla="*/ 2497540 w 5991367"/>
              <a:gd name="connsiteY89" fmla="*/ 3289110 h 3944203"/>
              <a:gd name="connsiteX90" fmla="*/ 2456597 w 5991367"/>
              <a:gd name="connsiteY90" fmla="*/ 3261815 h 3944203"/>
              <a:gd name="connsiteX91" fmla="*/ 2415654 w 5991367"/>
              <a:gd name="connsiteY91" fmla="*/ 3248167 h 3944203"/>
              <a:gd name="connsiteX92" fmla="*/ 2347415 w 5991367"/>
              <a:gd name="connsiteY92" fmla="*/ 3220871 h 3944203"/>
              <a:gd name="connsiteX93" fmla="*/ 2265528 w 5991367"/>
              <a:gd name="connsiteY93" fmla="*/ 3179928 h 3944203"/>
              <a:gd name="connsiteX94" fmla="*/ 2183642 w 5991367"/>
              <a:gd name="connsiteY94" fmla="*/ 3125337 h 3944203"/>
              <a:gd name="connsiteX95" fmla="*/ 2088107 w 5991367"/>
              <a:gd name="connsiteY95" fmla="*/ 3057098 h 3944203"/>
              <a:gd name="connsiteX96" fmla="*/ 2006221 w 5991367"/>
              <a:gd name="connsiteY96" fmla="*/ 3002507 h 3944203"/>
              <a:gd name="connsiteX97" fmla="*/ 1951630 w 5991367"/>
              <a:gd name="connsiteY97" fmla="*/ 2961564 h 3944203"/>
              <a:gd name="connsiteX98" fmla="*/ 1869743 w 5991367"/>
              <a:gd name="connsiteY98" fmla="*/ 2906973 h 3944203"/>
              <a:gd name="connsiteX99" fmla="*/ 1815152 w 5991367"/>
              <a:gd name="connsiteY99" fmla="*/ 2852382 h 3944203"/>
              <a:gd name="connsiteX100" fmla="*/ 1760561 w 5991367"/>
              <a:gd name="connsiteY100" fmla="*/ 2825086 h 3944203"/>
              <a:gd name="connsiteX101" fmla="*/ 1705970 w 5991367"/>
              <a:gd name="connsiteY101" fmla="*/ 2784143 h 3944203"/>
              <a:gd name="connsiteX102" fmla="*/ 1665027 w 5991367"/>
              <a:gd name="connsiteY102" fmla="*/ 2756847 h 3944203"/>
              <a:gd name="connsiteX103" fmla="*/ 1583140 w 5991367"/>
              <a:gd name="connsiteY103" fmla="*/ 2688609 h 3944203"/>
              <a:gd name="connsiteX104" fmla="*/ 1514901 w 5991367"/>
              <a:gd name="connsiteY104" fmla="*/ 2606722 h 3944203"/>
              <a:gd name="connsiteX105" fmla="*/ 1419367 w 5991367"/>
              <a:gd name="connsiteY105" fmla="*/ 2470244 h 3944203"/>
              <a:gd name="connsiteX106" fmla="*/ 1378424 w 5991367"/>
              <a:gd name="connsiteY106" fmla="*/ 2429301 h 3944203"/>
              <a:gd name="connsiteX107" fmla="*/ 1337481 w 5991367"/>
              <a:gd name="connsiteY107" fmla="*/ 2361062 h 3944203"/>
              <a:gd name="connsiteX108" fmla="*/ 1282889 w 5991367"/>
              <a:gd name="connsiteY108" fmla="*/ 2279176 h 3944203"/>
              <a:gd name="connsiteX109" fmla="*/ 1201003 w 5991367"/>
              <a:gd name="connsiteY109" fmla="*/ 2156346 h 3944203"/>
              <a:gd name="connsiteX110" fmla="*/ 1173707 w 5991367"/>
              <a:gd name="connsiteY110" fmla="*/ 2115403 h 3944203"/>
              <a:gd name="connsiteX111" fmla="*/ 1146412 w 5991367"/>
              <a:gd name="connsiteY111" fmla="*/ 2060812 h 3944203"/>
              <a:gd name="connsiteX112" fmla="*/ 1132764 w 5991367"/>
              <a:gd name="connsiteY112" fmla="*/ 2006221 h 3944203"/>
              <a:gd name="connsiteX113" fmla="*/ 1091821 w 5991367"/>
              <a:gd name="connsiteY113" fmla="*/ 1951630 h 3944203"/>
              <a:gd name="connsiteX114" fmla="*/ 1050878 w 5991367"/>
              <a:gd name="connsiteY114" fmla="*/ 1869743 h 3944203"/>
              <a:gd name="connsiteX115" fmla="*/ 1037230 w 5991367"/>
              <a:gd name="connsiteY115" fmla="*/ 1828800 h 3944203"/>
              <a:gd name="connsiteX116" fmla="*/ 982639 w 5991367"/>
              <a:gd name="connsiteY116" fmla="*/ 1746913 h 3944203"/>
              <a:gd name="connsiteX117" fmla="*/ 914400 w 5991367"/>
              <a:gd name="connsiteY117" fmla="*/ 1624083 h 3944203"/>
              <a:gd name="connsiteX118" fmla="*/ 818866 w 5991367"/>
              <a:gd name="connsiteY118" fmla="*/ 1514901 h 3944203"/>
              <a:gd name="connsiteX119" fmla="*/ 764275 w 5991367"/>
              <a:gd name="connsiteY119" fmla="*/ 1433015 h 3944203"/>
              <a:gd name="connsiteX120" fmla="*/ 709684 w 5991367"/>
              <a:gd name="connsiteY120" fmla="*/ 1337480 h 3944203"/>
              <a:gd name="connsiteX121" fmla="*/ 682388 w 5991367"/>
              <a:gd name="connsiteY121" fmla="*/ 1296537 h 3944203"/>
              <a:gd name="connsiteX122" fmla="*/ 641445 w 5991367"/>
              <a:gd name="connsiteY122" fmla="*/ 1255594 h 3944203"/>
              <a:gd name="connsiteX123" fmla="*/ 614149 w 5991367"/>
              <a:gd name="connsiteY123" fmla="*/ 1214650 h 3944203"/>
              <a:gd name="connsiteX124" fmla="*/ 600501 w 5991367"/>
              <a:gd name="connsiteY124" fmla="*/ 1173707 h 3944203"/>
              <a:gd name="connsiteX125" fmla="*/ 559558 w 5991367"/>
              <a:gd name="connsiteY125" fmla="*/ 1146412 h 3944203"/>
              <a:gd name="connsiteX126" fmla="*/ 491319 w 5991367"/>
              <a:gd name="connsiteY126" fmla="*/ 1064525 h 3944203"/>
              <a:gd name="connsiteX127" fmla="*/ 423081 w 5991367"/>
              <a:gd name="connsiteY127" fmla="*/ 996286 h 3944203"/>
              <a:gd name="connsiteX128" fmla="*/ 354842 w 5991367"/>
              <a:gd name="connsiteY128" fmla="*/ 928047 h 3944203"/>
              <a:gd name="connsiteX129" fmla="*/ 327546 w 5991367"/>
              <a:gd name="connsiteY129" fmla="*/ 887104 h 3944203"/>
              <a:gd name="connsiteX130" fmla="*/ 286603 w 5991367"/>
              <a:gd name="connsiteY130" fmla="*/ 859809 h 3944203"/>
              <a:gd name="connsiteX131" fmla="*/ 245660 w 5991367"/>
              <a:gd name="connsiteY131" fmla="*/ 818865 h 3944203"/>
              <a:gd name="connsiteX132" fmla="*/ 232012 w 5991367"/>
              <a:gd name="connsiteY132" fmla="*/ 777922 h 3944203"/>
              <a:gd name="connsiteX133" fmla="*/ 122830 w 5991367"/>
              <a:gd name="connsiteY133" fmla="*/ 627797 h 3944203"/>
              <a:gd name="connsiteX134" fmla="*/ 68239 w 5991367"/>
              <a:gd name="connsiteY134" fmla="*/ 545910 h 3944203"/>
              <a:gd name="connsiteX135" fmla="*/ 40943 w 5991367"/>
              <a:gd name="connsiteY135" fmla="*/ 504967 h 3944203"/>
              <a:gd name="connsiteX136" fmla="*/ 27295 w 5991367"/>
              <a:gd name="connsiteY136" fmla="*/ 464024 h 3944203"/>
              <a:gd name="connsiteX137" fmla="*/ 13648 w 5991367"/>
              <a:gd name="connsiteY137" fmla="*/ 368489 h 3944203"/>
              <a:gd name="connsiteX138" fmla="*/ 0 w 5991367"/>
              <a:gd name="connsiteY138" fmla="*/ 300250 h 3944203"/>
              <a:gd name="connsiteX139" fmla="*/ 13648 w 5991367"/>
              <a:gd name="connsiteY139" fmla="*/ 150125 h 3944203"/>
              <a:gd name="connsiteX140" fmla="*/ 81886 w 5991367"/>
              <a:gd name="connsiteY140" fmla="*/ 81886 h 3944203"/>
              <a:gd name="connsiteX141" fmla="*/ 191069 w 5991367"/>
              <a:gd name="connsiteY141" fmla="*/ 54591 h 3944203"/>
              <a:gd name="connsiteX142" fmla="*/ 232012 w 5991367"/>
              <a:gd name="connsiteY142" fmla="*/ 40943 h 3944203"/>
              <a:gd name="connsiteX143" fmla="*/ 368489 w 5991367"/>
              <a:gd name="connsiteY143" fmla="*/ 13647 h 3944203"/>
              <a:gd name="connsiteX144" fmla="*/ 423081 w 5991367"/>
              <a:gd name="connsiteY144" fmla="*/ 0 h 3944203"/>
              <a:gd name="connsiteX145" fmla="*/ 736979 w 5991367"/>
              <a:gd name="connsiteY145" fmla="*/ 13647 h 3944203"/>
              <a:gd name="connsiteX146" fmla="*/ 914400 w 5991367"/>
              <a:gd name="connsiteY146" fmla="*/ 40943 h 3944203"/>
              <a:gd name="connsiteX147" fmla="*/ 1023582 w 5991367"/>
              <a:gd name="connsiteY147" fmla="*/ 54591 h 3944203"/>
              <a:gd name="connsiteX148" fmla="*/ 1146412 w 5991367"/>
              <a:gd name="connsiteY148" fmla="*/ 81886 h 3944203"/>
              <a:gd name="connsiteX149" fmla="*/ 1310185 w 5991367"/>
              <a:gd name="connsiteY149" fmla="*/ 109182 h 3944203"/>
              <a:gd name="connsiteX150" fmla="*/ 1392072 w 5991367"/>
              <a:gd name="connsiteY150" fmla="*/ 136477 h 3944203"/>
              <a:gd name="connsiteX151" fmla="*/ 1433015 w 5991367"/>
              <a:gd name="connsiteY151" fmla="*/ 150125 h 3944203"/>
              <a:gd name="connsiteX152" fmla="*/ 1473958 w 5991367"/>
              <a:gd name="connsiteY152" fmla="*/ 177421 h 3944203"/>
              <a:gd name="connsiteX153" fmla="*/ 1501254 w 5991367"/>
              <a:gd name="connsiteY153" fmla="*/ 272955 h 3944203"/>
              <a:gd name="connsiteX154" fmla="*/ 1473958 w 5991367"/>
              <a:gd name="connsiteY154" fmla="*/ 382137 h 3944203"/>
              <a:gd name="connsiteX155" fmla="*/ 1446663 w 5991367"/>
              <a:gd name="connsiteY155" fmla="*/ 464024 h 3944203"/>
              <a:gd name="connsiteX156" fmla="*/ 1433015 w 5991367"/>
              <a:gd name="connsiteY156" fmla="*/ 504967 h 3944203"/>
              <a:gd name="connsiteX157" fmla="*/ 1378424 w 5991367"/>
              <a:gd name="connsiteY157" fmla="*/ 586853 h 3944203"/>
              <a:gd name="connsiteX158" fmla="*/ 1310185 w 5991367"/>
              <a:gd name="connsiteY158" fmla="*/ 627797 h 3944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5991367" h="3944203">
                <a:moveTo>
                  <a:pt x="1310185" y="627797"/>
                </a:moveTo>
                <a:lnTo>
                  <a:pt x="1310185" y="627797"/>
                </a:lnTo>
                <a:cubicBezTo>
                  <a:pt x="1314734" y="668740"/>
                  <a:pt x="1319927" y="709617"/>
                  <a:pt x="1323833" y="750627"/>
                </a:cubicBezTo>
                <a:cubicBezTo>
                  <a:pt x="1329027" y="805160"/>
                  <a:pt x="1330686" y="860043"/>
                  <a:pt x="1337481" y="914400"/>
                </a:cubicBezTo>
                <a:cubicBezTo>
                  <a:pt x="1341607" y="947409"/>
                  <a:pt x="1370504" y="1027119"/>
                  <a:pt x="1378424" y="1050877"/>
                </a:cubicBezTo>
                <a:lnTo>
                  <a:pt x="1419367" y="1173707"/>
                </a:lnTo>
                <a:cubicBezTo>
                  <a:pt x="1423916" y="1187355"/>
                  <a:pt x="1425035" y="1202680"/>
                  <a:pt x="1433015" y="1214650"/>
                </a:cubicBezTo>
                <a:cubicBezTo>
                  <a:pt x="1476269" y="1279533"/>
                  <a:pt x="1455123" y="1240034"/>
                  <a:pt x="1487606" y="1337480"/>
                </a:cubicBezTo>
                <a:cubicBezTo>
                  <a:pt x="1537381" y="1486804"/>
                  <a:pt x="1457997" y="1260627"/>
                  <a:pt x="1528549" y="1419367"/>
                </a:cubicBezTo>
                <a:cubicBezTo>
                  <a:pt x="1540234" y="1445659"/>
                  <a:pt x="1546747" y="1473958"/>
                  <a:pt x="1555845" y="1501253"/>
                </a:cubicBezTo>
                <a:cubicBezTo>
                  <a:pt x="1560394" y="1514901"/>
                  <a:pt x="1561512" y="1530227"/>
                  <a:pt x="1569492" y="1542197"/>
                </a:cubicBezTo>
                <a:lnTo>
                  <a:pt x="1624084" y="1624083"/>
                </a:lnTo>
                <a:cubicBezTo>
                  <a:pt x="1648104" y="1696148"/>
                  <a:pt x="1629751" y="1653058"/>
                  <a:pt x="1692322" y="1746913"/>
                </a:cubicBezTo>
                <a:lnTo>
                  <a:pt x="1719618" y="1787856"/>
                </a:lnTo>
                <a:cubicBezTo>
                  <a:pt x="1728717" y="1801504"/>
                  <a:pt x="1733265" y="1819702"/>
                  <a:pt x="1746913" y="1828800"/>
                </a:cubicBezTo>
                <a:cubicBezTo>
                  <a:pt x="1760561" y="1837898"/>
                  <a:pt x="1772868" y="1849433"/>
                  <a:pt x="1787857" y="1856095"/>
                </a:cubicBezTo>
                <a:cubicBezTo>
                  <a:pt x="1814149" y="1867780"/>
                  <a:pt x="1842448" y="1874293"/>
                  <a:pt x="1869743" y="1883391"/>
                </a:cubicBezTo>
                <a:cubicBezTo>
                  <a:pt x="1883391" y="1887940"/>
                  <a:pt x="1896411" y="1895254"/>
                  <a:pt x="1910686" y="1897038"/>
                </a:cubicBezTo>
                <a:lnTo>
                  <a:pt x="2019869" y="1910686"/>
                </a:lnTo>
                <a:cubicBezTo>
                  <a:pt x="2118036" y="1943409"/>
                  <a:pt x="1995445" y="1903708"/>
                  <a:pt x="2115403" y="1937982"/>
                </a:cubicBezTo>
                <a:cubicBezTo>
                  <a:pt x="2129235" y="1941934"/>
                  <a:pt x="2142514" y="1947678"/>
                  <a:pt x="2156346" y="1951630"/>
                </a:cubicBezTo>
                <a:cubicBezTo>
                  <a:pt x="2300730" y="1992882"/>
                  <a:pt x="2098223" y="1927705"/>
                  <a:pt x="2292824" y="1992573"/>
                </a:cubicBezTo>
                <a:cubicBezTo>
                  <a:pt x="2306472" y="1997122"/>
                  <a:pt x="2321797" y="1998241"/>
                  <a:pt x="2333767" y="2006221"/>
                </a:cubicBezTo>
                <a:lnTo>
                  <a:pt x="2374710" y="2033516"/>
                </a:lnTo>
                <a:lnTo>
                  <a:pt x="2456597" y="2156346"/>
                </a:lnTo>
                <a:lnTo>
                  <a:pt x="2483892" y="2197289"/>
                </a:lnTo>
                <a:lnTo>
                  <a:pt x="2511188" y="2238232"/>
                </a:lnTo>
                <a:cubicBezTo>
                  <a:pt x="2515737" y="2251880"/>
                  <a:pt x="2518402" y="2266309"/>
                  <a:pt x="2524836" y="2279176"/>
                </a:cubicBezTo>
                <a:cubicBezTo>
                  <a:pt x="2532171" y="2293847"/>
                  <a:pt x="2546526" y="2304704"/>
                  <a:pt x="2552131" y="2320119"/>
                </a:cubicBezTo>
                <a:cubicBezTo>
                  <a:pt x="2564951" y="2355375"/>
                  <a:pt x="2567564" y="2393712"/>
                  <a:pt x="2579427" y="2429301"/>
                </a:cubicBezTo>
                <a:lnTo>
                  <a:pt x="2606722" y="2511188"/>
                </a:lnTo>
                <a:lnTo>
                  <a:pt x="2620370" y="2552131"/>
                </a:lnTo>
                <a:cubicBezTo>
                  <a:pt x="2631417" y="2629458"/>
                  <a:pt x="2629279" y="2637901"/>
                  <a:pt x="2647666" y="2702256"/>
                </a:cubicBezTo>
                <a:cubicBezTo>
                  <a:pt x="2651618" y="2716089"/>
                  <a:pt x="2654327" y="2730624"/>
                  <a:pt x="2661313" y="2743200"/>
                </a:cubicBezTo>
                <a:cubicBezTo>
                  <a:pt x="2677244" y="2771877"/>
                  <a:pt x="2697707" y="2797791"/>
                  <a:pt x="2715904" y="2825086"/>
                </a:cubicBezTo>
                <a:lnTo>
                  <a:pt x="2743200" y="2866030"/>
                </a:lnTo>
                <a:lnTo>
                  <a:pt x="2797791" y="2947916"/>
                </a:lnTo>
                <a:cubicBezTo>
                  <a:pt x="2811439" y="2957015"/>
                  <a:pt x="2824063" y="2967877"/>
                  <a:pt x="2838734" y="2975212"/>
                </a:cubicBezTo>
                <a:cubicBezTo>
                  <a:pt x="2851601" y="2981646"/>
                  <a:pt x="2866030" y="2984310"/>
                  <a:pt x="2879678" y="2988859"/>
                </a:cubicBezTo>
                <a:cubicBezTo>
                  <a:pt x="2897875" y="3002507"/>
                  <a:pt x="2913924" y="3019630"/>
                  <a:pt x="2934269" y="3029803"/>
                </a:cubicBezTo>
                <a:cubicBezTo>
                  <a:pt x="2960003" y="3042670"/>
                  <a:pt x="2988860" y="3048000"/>
                  <a:pt x="3016155" y="3057098"/>
                </a:cubicBezTo>
                <a:lnTo>
                  <a:pt x="3098042" y="3084394"/>
                </a:lnTo>
                <a:cubicBezTo>
                  <a:pt x="3116239" y="3088943"/>
                  <a:pt x="3134667" y="3092651"/>
                  <a:pt x="3152633" y="3098041"/>
                </a:cubicBezTo>
                <a:cubicBezTo>
                  <a:pt x="3180191" y="3106309"/>
                  <a:pt x="3207224" y="3116238"/>
                  <a:pt x="3234519" y="3125337"/>
                </a:cubicBezTo>
                <a:cubicBezTo>
                  <a:pt x="3269602" y="3137031"/>
                  <a:pt x="3292349" y="3145777"/>
                  <a:pt x="3330054" y="3152632"/>
                </a:cubicBezTo>
                <a:cubicBezTo>
                  <a:pt x="3361703" y="3158386"/>
                  <a:pt x="3393743" y="3161731"/>
                  <a:pt x="3425588" y="3166280"/>
                </a:cubicBezTo>
                <a:lnTo>
                  <a:pt x="4285397" y="3152632"/>
                </a:lnTo>
                <a:cubicBezTo>
                  <a:pt x="4317552" y="3151713"/>
                  <a:pt x="4348834" y="3141125"/>
                  <a:pt x="4380931" y="3138985"/>
                </a:cubicBezTo>
                <a:cubicBezTo>
                  <a:pt x="4485431" y="3132018"/>
                  <a:pt x="4590197" y="3129886"/>
                  <a:pt x="4694830" y="3125337"/>
                </a:cubicBezTo>
                <a:cubicBezTo>
                  <a:pt x="4822209" y="3129886"/>
                  <a:pt x="4949714" y="3131714"/>
                  <a:pt x="5076967" y="3138985"/>
                </a:cubicBezTo>
                <a:cubicBezTo>
                  <a:pt x="5109083" y="3140820"/>
                  <a:pt x="5140530" y="3149080"/>
                  <a:pt x="5172501" y="3152632"/>
                </a:cubicBezTo>
                <a:cubicBezTo>
                  <a:pt x="5222442" y="3158181"/>
                  <a:pt x="5272686" y="3160731"/>
                  <a:pt x="5322627" y="3166280"/>
                </a:cubicBezTo>
                <a:cubicBezTo>
                  <a:pt x="5375308" y="3172134"/>
                  <a:pt x="5446860" y="3184711"/>
                  <a:pt x="5500048" y="3193576"/>
                </a:cubicBezTo>
                <a:cubicBezTo>
                  <a:pt x="5513696" y="3198125"/>
                  <a:pt x="5526948" y="3204103"/>
                  <a:pt x="5540991" y="3207224"/>
                </a:cubicBezTo>
                <a:cubicBezTo>
                  <a:pt x="5661643" y="3234035"/>
                  <a:pt x="5582297" y="3207327"/>
                  <a:pt x="5677469" y="3234519"/>
                </a:cubicBezTo>
                <a:cubicBezTo>
                  <a:pt x="5757510" y="3257388"/>
                  <a:pt x="5679606" y="3235587"/>
                  <a:pt x="5759355" y="3275462"/>
                </a:cubicBezTo>
                <a:cubicBezTo>
                  <a:pt x="5872360" y="3331965"/>
                  <a:pt x="5723905" y="3238182"/>
                  <a:pt x="5841242" y="3316406"/>
                </a:cubicBezTo>
                <a:cubicBezTo>
                  <a:pt x="5850340" y="3330054"/>
                  <a:pt x="5861202" y="3342678"/>
                  <a:pt x="5868537" y="3357349"/>
                </a:cubicBezTo>
                <a:cubicBezTo>
                  <a:pt x="5874971" y="3370216"/>
                  <a:pt x="5875199" y="3385716"/>
                  <a:pt x="5882185" y="3398292"/>
                </a:cubicBezTo>
                <a:cubicBezTo>
                  <a:pt x="5898117" y="3426969"/>
                  <a:pt x="5926402" y="3449057"/>
                  <a:pt x="5936776" y="3480179"/>
                </a:cubicBezTo>
                <a:cubicBezTo>
                  <a:pt x="5941325" y="3493827"/>
                  <a:pt x="5942444" y="3509152"/>
                  <a:pt x="5950424" y="3521122"/>
                </a:cubicBezTo>
                <a:cubicBezTo>
                  <a:pt x="5961130" y="3537181"/>
                  <a:pt x="5977719" y="3548417"/>
                  <a:pt x="5991367" y="3562065"/>
                </a:cubicBezTo>
                <a:cubicBezTo>
                  <a:pt x="5986818" y="3616656"/>
                  <a:pt x="5986725" y="3671803"/>
                  <a:pt x="5977719" y="3725838"/>
                </a:cubicBezTo>
                <a:cubicBezTo>
                  <a:pt x="5972989" y="3754219"/>
                  <a:pt x="5974364" y="3791765"/>
                  <a:pt x="5950424" y="3807725"/>
                </a:cubicBezTo>
                <a:cubicBezTo>
                  <a:pt x="5923128" y="3825922"/>
                  <a:pt x="5891734" y="3839119"/>
                  <a:pt x="5868537" y="3862316"/>
                </a:cubicBezTo>
                <a:cubicBezTo>
                  <a:pt x="5854889" y="3875964"/>
                  <a:pt x="5844466" y="3893886"/>
                  <a:pt x="5827594" y="3903259"/>
                </a:cubicBezTo>
                <a:cubicBezTo>
                  <a:pt x="5767109" y="3936862"/>
                  <a:pt x="5687705" y="3937000"/>
                  <a:pt x="5622878" y="3944203"/>
                </a:cubicBezTo>
                <a:cubicBezTo>
                  <a:pt x="5495499" y="3939654"/>
                  <a:pt x="5367707" y="3941758"/>
                  <a:pt x="5240740" y="3930555"/>
                </a:cubicBezTo>
                <a:cubicBezTo>
                  <a:pt x="5212079" y="3928026"/>
                  <a:pt x="5186149" y="3912357"/>
                  <a:pt x="5158854" y="3903259"/>
                </a:cubicBezTo>
                <a:cubicBezTo>
                  <a:pt x="5027037" y="3859321"/>
                  <a:pt x="5231994" y="3929786"/>
                  <a:pt x="5063319" y="3862316"/>
                </a:cubicBezTo>
                <a:cubicBezTo>
                  <a:pt x="5036605" y="3851630"/>
                  <a:pt x="4981433" y="3835021"/>
                  <a:pt x="4981433" y="3835021"/>
                </a:cubicBezTo>
                <a:cubicBezTo>
                  <a:pt x="4963236" y="3821373"/>
                  <a:pt x="4946131" y="3806133"/>
                  <a:pt x="4926842" y="3794077"/>
                </a:cubicBezTo>
                <a:cubicBezTo>
                  <a:pt x="4888297" y="3769986"/>
                  <a:pt x="4871107" y="3766401"/>
                  <a:pt x="4831307" y="3753134"/>
                </a:cubicBezTo>
                <a:cubicBezTo>
                  <a:pt x="4817659" y="3739486"/>
                  <a:pt x="4807236" y="3721564"/>
                  <a:pt x="4790364" y="3712191"/>
                </a:cubicBezTo>
                <a:cubicBezTo>
                  <a:pt x="4765213" y="3698218"/>
                  <a:pt x="4735773" y="3693994"/>
                  <a:pt x="4708478" y="3684895"/>
                </a:cubicBezTo>
                <a:lnTo>
                  <a:pt x="4667534" y="3671247"/>
                </a:lnTo>
                <a:cubicBezTo>
                  <a:pt x="4632459" y="3659556"/>
                  <a:pt x="4609694" y="3650806"/>
                  <a:pt x="4572000" y="3643952"/>
                </a:cubicBezTo>
                <a:cubicBezTo>
                  <a:pt x="4540351" y="3638198"/>
                  <a:pt x="4508009" y="3636613"/>
                  <a:pt x="4476466" y="3630304"/>
                </a:cubicBezTo>
                <a:cubicBezTo>
                  <a:pt x="4243427" y="3583696"/>
                  <a:pt x="4496693" y="3617388"/>
                  <a:pt x="4244454" y="3589361"/>
                </a:cubicBezTo>
                <a:cubicBezTo>
                  <a:pt x="4145345" y="3556325"/>
                  <a:pt x="4225661" y="3579419"/>
                  <a:pt x="4026089" y="3562065"/>
                </a:cubicBezTo>
                <a:cubicBezTo>
                  <a:pt x="3912399" y="3552179"/>
                  <a:pt x="3887420" y="3548144"/>
                  <a:pt x="3780430" y="3534770"/>
                </a:cubicBezTo>
                <a:cubicBezTo>
                  <a:pt x="3702674" y="3508851"/>
                  <a:pt x="3758902" y="3524620"/>
                  <a:pt x="3630304" y="3507474"/>
                </a:cubicBezTo>
                <a:cubicBezTo>
                  <a:pt x="3598418" y="3503223"/>
                  <a:pt x="3566718" y="3497585"/>
                  <a:pt x="3534770" y="3493827"/>
                </a:cubicBezTo>
                <a:cubicBezTo>
                  <a:pt x="3248393" y="3460136"/>
                  <a:pt x="3526499" y="3498495"/>
                  <a:pt x="3302758" y="3466531"/>
                </a:cubicBezTo>
                <a:cubicBezTo>
                  <a:pt x="3217414" y="3438082"/>
                  <a:pt x="3291345" y="3459549"/>
                  <a:pt x="3138985" y="3439235"/>
                </a:cubicBezTo>
                <a:cubicBezTo>
                  <a:pt x="3053088" y="3427782"/>
                  <a:pt x="3068414" y="3425979"/>
                  <a:pt x="2988860" y="3411940"/>
                </a:cubicBezTo>
                <a:cubicBezTo>
                  <a:pt x="2904225" y="3397004"/>
                  <a:pt x="2836596" y="3388719"/>
                  <a:pt x="2756848" y="3370997"/>
                </a:cubicBezTo>
                <a:cubicBezTo>
                  <a:pt x="2732875" y="3365670"/>
                  <a:pt x="2685863" y="3354222"/>
                  <a:pt x="2661313" y="3343701"/>
                </a:cubicBezTo>
                <a:cubicBezTo>
                  <a:pt x="2642613" y="3335687"/>
                  <a:pt x="2626023" y="3322840"/>
                  <a:pt x="2606722" y="3316406"/>
                </a:cubicBezTo>
                <a:cubicBezTo>
                  <a:pt x="2571133" y="3304543"/>
                  <a:pt x="2497540" y="3289110"/>
                  <a:pt x="2497540" y="3289110"/>
                </a:cubicBezTo>
                <a:cubicBezTo>
                  <a:pt x="2483892" y="3280012"/>
                  <a:pt x="2471268" y="3269150"/>
                  <a:pt x="2456597" y="3261815"/>
                </a:cubicBezTo>
                <a:cubicBezTo>
                  <a:pt x="2443730" y="3255381"/>
                  <a:pt x="2429124" y="3253218"/>
                  <a:pt x="2415654" y="3248167"/>
                </a:cubicBezTo>
                <a:cubicBezTo>
                  <a:pt x="2392715" y="3239565"/>
                  <a:pt x="2369327" y="3231827"/>
                  <a:pt x="2347415" y="3220871"/>
                </a:cubicBezTo>
                <a:cubicBezTo>
                  <a:pt x="2241591" y="3167959"/>
                  <a:pt x="2368440" y="3214232"/>
                  <a:pt x="2265528" y="3179928"/>
                </a:cubicBezTo>
                <a:cubicBezTo>
                  <a:pt x="2187914" y="3102314"/>
                  <a:pt x="2262646" y="3164840"/>
                  <a:pt x="2183642" y="3125337"/>
                </a:cubicBezTo>
                <a:cubicBezTo>
                  <a:pt x="2161457" y="3114244"/>
                  <a:pt x="2103562" y="3067917"/>
                  <a:pt x="2088107" y="3057098"/>
                </a:cubicBezTo>
                <a:cubicBezTo>
                  <a:pt x="2061232" y="3038286"/>
                  <a:pt x="2032465" y="3022190"/>
                  <a:pt x="2006221" y="3002507"/>
                </a:cubicBezTo>
                <a:cubicBezTo>
                  <a:pt x="1988024" y="2988859"/>
                  <a:pt x="1970264" y="2974608"/>
                  <a:pt x="1951630" y="2961564"/>
                </a:cubicBezTo>
                <a:cubicBezTo>
                  <a:pt x="1924755" y="2942752"/>
                  <a:pt x="1892940" y="2930170"/>
                  <a:pt x="1869743" y="2906973"/>
                </a:cubicBezTo>
                <a:cubicBezTo>
                  <a:pt x="1851546" y="2888776"/>
                  <a:pt x="1835740" y="2867823"/>
                  <a:pt x="1815152" y="2852382"/>
                </a:cubicBezTo>
                <a:cubicBezTo>
                  <a:pt x="1798876" y="2840175"/>
                  <a:pt x="1777813" y="2835869"/>
                  <a:pt x="1760561" y="2825086"/>
                </a:cubicBezTo>
                <a:cubicBezTo>
                  <a:pt x="1741272" y="2813031"/>
                  <a:pt x="1724479" y="2797364"/>
                  <a:pt x="1705970" y="2784143"/>
                </a:cubicBezTo>
                <a:cubicBezTo>
                  <a:pt x="1692623" y="2774609"/>
                  <a:pt x="1677628" y="2767348"/>
                  <a:pt x="1665027" y="2756847"/>
                </a:cubicBezTo>
                <a:cubicBezTo>
                  <a:pt x="1559957" y="2669288"/>
                  <a:pt x="1684785" y="2756370"/>
                  <a:pt x="1583140" y="2688609"/>
                </a:cubicBezTo>
                <a:cubicBezTo>
                  <a:pt x="1485616" y="2542318"/>
                  <a:pt x="1637484" y="2764328"/>
                  <a:pt x="1514901" y="2606722"/>
                </a:cubicBezTo>
                <a:cubicBezTo>
                  <a:pt x="1449123" y="2522151"/>
                  <a:pt x="1479001" y="2539818"/>
                  <a:pt x="1419367" y="2470244"/>
                </a:cubicBezTo>
                <a:cubicBezTo>
                  <a:pt x="1406806" y="2455590"/>
                  <a:pt x="1390004" y="2444742"/>
                  <a:pt x="1378424" y="2429301"/>
                </a:cubicBezTo>
                <a:cubicBezTo>
                  <a:pt x="1362508" y="2408080"/>
                  <a:pt x="1351723" y="2383441"/>
                  <a:pt x="1337481" y="2361062"/>
                </a:cubicBezTo>
                <a:cubicBezTo>
                  <a:pt x="1319869" y="2333386"/>
                  <a:pt x="1301086" y="2306472"/>
                  <a:pt x="1282889" y="2279176"/>
                </a:cubicBezTo>
                <a:lnTo>
                  <a:pt x="1201003" y="2156346"/>
                </a:lnTo>
                <a:cubicBezTo>
                  <a:pt x="1191904" y="2142698"/>
                  <a:pt x="1181042" y="2130074"/>
                  <a:pt x="1173707" y="2115403"/>
                </a:cubicBezTo>
                <a:cubicBezTo>
                  <a:pt x="1164609" y="2097206"/>
                  <a:pt x="1153555" y="2079861"/>
                  <a:pt x="1146412" y="2060812"/>
                </a:cubicBezTo>
                <a:cubicBezTo>
                  <a:pt x="1139826" y="2043249"/>
                  <a:pt x="1141152" y="2022998"/>
                  <a:pt x="1132764" y="2006221"/>
                </a:cubicBezTo>
                <a:cubicBezTo>
                  <a:pt x="1122592" y="1985876"/>
                  <a:pt x="1105469" y="1969827"/>
                  <a:pt x="1091821" y="1951630"/>
                </a:cubicBezTo>
                <a:cubicBezTo>
                  <a:pt x="1057517" y="1848718"/>
                  <a:pt x="1103790" y="1975567"/>
                  <a:pt x="1050878" y="1869743"/>
                </a:cubicBezTo>
                <a:cubicBezTo>
                  <a:pt x="1044444" y="1856876"/>
                  <a:pt x="1044216" y="1841376"/>
                  <a:pt x="1037230" y="1828800"/>
                </a:cubicBezTo>
                <a:cubicBezTo>
                  <a:pt x="1021298" y="1800123"/>
                  <a:pt x="993013" y="1778035"/>
                  <a:pt x="982639" y="1746913"/>
                </a:cubicBezTo>
                <a:cubicBezTo>
                  <a:pt x="965477" y="1695428"/>
                  <a:pt x="961327" y="1671010"/>
                  <a:pt x="914400" y="1624083"/>
                </a:cubicBezTo>
                <a:cubicBezTo>
                  <a:pt x="857899" y="1567582"/>
                  <a:pt x="862721" y="1577551"/>
                  <a:pt x="818866" y="1514901"/>
                </a:cubicBezTo>
                <a:cubicBezTo>
                  <a:pt x="800054" y="1488026"/>
                  <a:pt x="774649" y="1464137"/>
                  <a:pt x="764275" y="1433015"/>
                </a:cubicBezTo>
                <a:cubicBezTo>
                  <a:pt x="742128" y="1366574"/>
                  <a:pt x="761324" y="1409775"/>
                  <a:pt x="709684" y="1337480"/>
                </a:cubicBezTo>
                <a:cubicBezTo>
                  <a:pt x="700150" y="1324133"/>
                  <a:pt x="692889" y="1309138"/>
                  <a:pt x="682388" y="1296537"/>
                </a:cubicBezTo>
                <a:cubicBezTo>
                  <a:pt x="670032" y="1281710"/>
                  <a:pt x="653801" y="1270421"/>
                  <a:pt x="641445" y="1255594"/>
                </a:cubicBezTo>
                <a:cubicBezTo>
                  <a:pt x="630944" y="1242993"/>
                  <a:pt x="621485" y="1229321"/>
                  <a:pt x="614149" y="1214650"/>
                </a:cubicBezTo>
                <a:cubicBezTo>
                  <a:pt x="607715" y="1201783"/>
                  <a:pt x="609488" y="1184940"/>
                  <a:pt x="600501" y="1173707"/>
                </a:cubicBezTo>
                <a:cubicBezTo>
                  <a:pt x="590254" y="1160899"/>
                  <a:pt x="573206" y="1155510"/>
                  <a:pt x="559558" y="1146412"/>
                </a:cubicBezTo>
                <a:cubicBezTo>
                  <a:pt x="491793" y="1044761"/>
                  <a:pt x="578884" y="1169602"/>
                  <a:pt x="491319" y="1064525"/>
                </a:cubicBezTo>
                <a:cubicBezTo>
                  <a:pt x="434451" y="996284"/>
                  <a:pt x="498146" y="1046331"/>
                  <a:pt x="423081" y="996286"/>
                </a:cubicBezTo>
                <a:cubicBezTo>
                  <a:pt x="350292" y="887105"/>
                  <a:pt x="445827" y="1019032"/>
                  <a:pt x="354842" y="928047"/>
                </a:cubicBezTo>
                <a:cubicBezTo>
                  <a:pt x="343244" y="916449"/>
                  <a:pt x="339144" y="898702"/>
                  <a:pt x="327546" y="887104"/>
                </a:cubicBezTo>
                <a:cubicBezTo>
                  <a:pt x="315948" y="875506"/>
                  <a:pt x="299204" y="870310"/>
                  <a:pt x="286603" y="859809"/>
                </a:cubicBezTo>
                <a:cubicBezTo>
                  <a:pt x="271776" y="847453"/>
                  <a:pt x="259308" y="832513"/>
                  <a:pt x="245660" y="818865"/>
                </a:cubicBezTo>
                <a:cubicBezTo>
                  <a:pt x="241111" y="805217"/>
                  <a:pt x="238998" y="790498"/>
                  <a:pt x="232012" y="777922"/>
                </a:cubicBezTo>
                <a:cubicBezTo>
                  <a:pt x="186329" y="695692"/>
                  <a:pt x="175658" y="700435"/>
                  <a:pt x="122830" y="627797"/>
                </a:cubicBezTo>
                <a:cubicBezTo>
                  <a:pt x="103535" y="601266"/>
                  <a:pt x="86436" y="573206"/>
                  <a:pt x="68239" y="545910"/>
                </a:cubicBezTo>
                <a:cubicBezTo>
                  <a:pt x="59140" y="532262"/>
                  <a:pt x="46130" y="520528"/>
                  <a:pt x="40943" y="504967"/>
                </a:cubicBezTo>
                <a:lnTo>
                  <a:pt x="27295" y="464024"/>
                </a:lnTo>
                <a:cubicBezTo>
                  <a:pt x="22746" y="432179"/>
                  <a:pt x="18936" y="400220"/>
                  <a:pt x="13648" y="368489"/>
                </a:cubicBezTo>
                <a:cubicBezTo>
                  <a:pt x="9835" y="345608"/>
                  <a:pt x="0" y="323447"/>
                  <a:pt x="0" y="300250"/>
                </a:cubicBezTo>
                <a:cubicBezTo>
                  <a:pt x="0" y="250002"/>
                  <a:pt x="3120" y="199258"/>
                  <a:pt x="13648" y="150125"/>
                </a:cubicBezTo>
                <a:cubicBezTo>
                  <a:pt x="19415" y="123215"/>
                  <a:pt x="57923" y="90600"/>
                  <a:pt x="81886" y="81886"/>
                </a:cubicBezTo>
                <a:cubicBezTo>
                  <a:pt x="117142" y="69066"/>
                  <a:pt x="155480" y="66454"/>
                  <a:pt x="191069" y="54591"/>
                </a:cubicBezTo>
                <a:cubicBezTo>
                  <a:pt x="204717" y="50042"/>
                  <a:pt x="217994" y="44178"/>
                  <a:pt x="232012" y="40943"/>
                </a:cubicBezTo>
                <a:cubicBezTo>
                  <a:pt x="277217" y="30511"/>
                  <a:pt x="323481" y="24898"/>
                  <a:pt x="368489" y="13647"/>
                </a:cubicBezTo>
                <a:lnTo>
                  <a:pt x="423081" y="0"/>
                </a:lnTo>
                <a:cubicBezTo>
                  <a:pt x="527714" y="4549"/>
                  <a:pt x="632465" y="6904"/>
                  <a:pt x="736979" y="13647"/>
                </a:cubicBezTo>
                <a:cubicBezTo>
                  <a:pt x="864790" y="21893"/>
                  <a:pt x="812971" y="25338"/>
                  <a:pt x="914400" y="40943"/>
                </a:cubicBezTo>
                <a:cubicBezTo>
                  <a:pt x="950651" y="46520"/>
                  <a:pt x="987331" y="49014"/>
                  <a:pt x="1023582" y="54591"/>
                </a:cubicBezTo>
                <a:cubicBezTo>
                  <a:pt x="1199679" y="81682"/>
                  <a:pt x="996975" y="54715"/>
                  <a:pt x="1146412" y="81886"/>
                </a:cubicBezTo>
                <a:cubicBezTo>
                  <a:pt x="1205002" y="92539"/>
                  <a:pt x="1253603" y="93751"/>
                  <a:pt x="1310185" y="109182"/>
                </a:cubicBezTo>
                <a:cubicBezTo>
                  <a:pt x="1337943" y="116752"/>
                  <a:pt x="1364776" y="127379"/>
                  <a:pt x="1392072" y="136477"/>
                </a:cubicBezTo>
                <a:cubicBezTo>
                  <a:pt x="1405720" y="141026"/>
                  <a:pt x="1421045" y="142145"/>
                  <a:pt x="1433015" y="150125"/>
                </a:cubicBezTo>
                <a:lnTo>
                  <a:pt x="1473958" y="177421"/>
                </a:lnTo>
                <a:cubicBezTo>
                  <a:pt x="1479518" y="194100"/>
                  <a:pt x="1502396" y="259245"/>
                  <a:pt x="1501254" y="272955"/>
                </a:cubicBezTo>
                <a:cubicBezTo>
                  <a:pt x="1498139" y="310340"/>
                  <a:pt x="1485821" y="346548"/>
                  <a:pt x="1473958" y="382137"/>
                </a:cubicBezTo>
                <a:lnTo>
                  <a:pt x="1446663" y="464024"/>
                </a:lnTo>
                <a:cubicBezTo>
                  <a:pt x="1442114" y="477672"/>
                  <a:pt x="1440995" y="492997"/>
                  <a:pt x="1433015" y="504967"/>
                </a:cubicBezTo>
                <a:lnTo>
                  <a:pt x="1378424" y="586853"/>
                </a:lnTo>
                <a:cubicBezTo>
                  <a:pt x="1347559" y="633150"/>
                  <a:pt x="1321558" y="620973"/>
                  <a:pt x="1310185" y="627797"/>
                </a:cubicBez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normAutofit fontScale="90000"/>
          </a:bodyPr>
          <a:lstStyle/>
          <a:p>
            <a:r>
              <a:rPr lang="en-US" dirty="0"/>
              <a:t>Multi-version system development</a:t>
            </a:r>
          </a:p>
        </p:txBody>
      </p:sp>
      <p:sp>
        <p:nvSpPr>
          <p:cNvPr id="5" name="Slide Number Placeholder 4"/>
          <p:cNvSpPr>
            <a:spLocks noGrp="1"/>
          </p:cNvSpPr>
          <p:nvPr>
            <p:ph type="sldNum" sz="quarter" idx="12"/>
          </p:nvPr>
        </p:nvSpPr>
        <p:spPr/>
        <p:txBody>
          <a:bodyPr/>
          <a:lstStyle/>
          <a:p>
            <a:fld id="{7B134961-4B2C-A547-9A54-CB85DA02077E}" type="slidenum">
              <a:rPr lang="en-US" smtClean="0"/>
              <a:pPr/>
              <a:t>6</a:t>
            </a:fld>
            <a:endParaRPr lang="en-US"/>
          </a:p>
        </p:txBody>
      </p:sp>
      <p:pic>
        <p:nvPicPr>
          <p:cNvPr id="6" name="Picture 5" descr="25.2 Version streams.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1278" y="1897427"/>
            <a:ext cx="8241443" cy="3930168"/>
          </a:xfrm>
          <a:prstGeom prst="rect">
            <a:avLst/>
          </a:prstGeom>
        </p:spPr>
      </p:pic>
      <p:sp>
        <p:nvSpPr>
          <p:cNvPr id="4" name="TextBox 3">
            <a:extLst>
              <a:ext uri="{FF2B5EF4-FFF2-40B4-BE49-F238E27FC236}">
                <a16:creationId xmlns:a16="http://schemas.microsoft.com/office/drawing/2014/main" id="{1E1FB47B-6EFE-679F-EF8A-B52468446C5F}"/>
              </a:ext>
            </a:extLst>
          </p:cNvPr>
          <p:cNvSpPr txBox="1"/>
          <p:nvPr/>
        </p:nvSpPr>
        <p:spPr>
          <a:xfrm>
            <a:off x="382136" y="5711168"/>
            <a:ext cx="4572000" cy="369332"/>
          </a:xfrm>
          <a:prstGeom prst="rect">
            <a:avLst/>
          </a:prstGeom>
          <a:noFill/>
        </p:spPr>
        <p:txBody>
          <a:bodyPr wrap="square">
            <a:spAutoFit/>
          </a:bodyPr>
          <a:lstStyle/>
          <a:p>
            <a:r>
              <a:rPr lang="en-US" altLang="zh-CN" dirty="0"/>
              <a:t>D</a:t>
            </a:r>
            <a:r>
              <a:rPr lang="en-CA" sz="1800" kern="1200" dirty="0" err="1">
                <a:solidFill>
                  <a:schemeClr val="tx1"/>
                </a:solidFill>
                <a:effectLst/>
                <a:latin typeface="+mn-lt"/>
                <a:ea typeface="+mn-ea"/>
                <a:cs typeface="+mn-cs"/>
              </a:rPr>
              <a:t>evelopment</a:t>
            </a:r>
            <a:r>
              <a:rPr lang="en-CA" sz="1800" kern="1200" dirty="0">
                <a:solidFill>
                  <a:schemeClr val="tx1"/>
                </a:solidFill>
                <a:effectLst/>
                <a:latin typeface="+mn-lt"/>
                <a:ea typeface="+mn-ea"/>
                <a:cs typeface="+mn-cs"/>
              </a:rPr>
              <a:t> system </a:t>
            </a:r>
            <a:endParaRPr lang="LID4096" dirty="0"/>
          </a:p>
        </p:txBody>
      </p:sp>
    </p:spTree>
    <p:extLst>
      <p:ext uri="{BB962C8B-B14F-4D97-AF65-F5344CB8AC3E}">
        <p14:creationId xmlns:p14="http://schemas.microsoft.com/office/powerpoint/2010/main" val="2718579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0" grpId="0" animBg="1"/>
      <p:bldP spid="9"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07F103-41E7-4A3E-89A7-9FA9333E0232}"/>
              </a:ext>
            </a:extLst>
          </p:cNvPr>
          <p:cNvSpPr>
            <a:spLocks noGrp="1"/>
          </p:cNvSpPr>
          <p:nvPr>
            <p:ph type="title"/>
          </p:nvPr>
        </p:nvSpPr>
        <p:spPr/>
        <p:txBody>
          <a:bodyPr>
            <a:normAutofit fontScale="90000"/>
          </a:bodyPr>
          <a:lstStyle/>
          <a:p>
            <a:r>
              <a:rPr lang="en-US" dirty="0"/>
              <a:t>Research on automated comment generating</a:t>
            </a:r>
            <a:endParaRPr lang="LID4096" dirty="0"/>
          </a:p>
        </p:txBody>
      </p:sp>
      <p:pic>
        <p:nvPicPr>
          <p:cNvPr id="5" name="Picture 4">
            <a:extLst>
              <a:ext uri="{FF2B5EF4-FFF2-40B4-BE49-F238E27FC236}">
                <a16:creationId xmlns:a16="http://schemas.microsoft.com/office/drawing/2014/main" id="{9E4096F0-BB1D-46FB-BAC7-6C2500888C2A}"/>
              </a:ext>
            </a:extLst>
          </p:cNvPr>
          <p:cNvPicPr>
            <a:picLocks noChangeAspect="1"/>
          </p:cNvPicPr>
          <p:nvPr/>
        </p:nvPicPr>
        <p:blipFill>
          <a:blip r:embed="rId2"/>
          <a:stretch>
            <a:fillRect/>
          </a:stretch>
        </p:blipFill>
        <p:spPr>
          <a:xfrm>
            <a:off x="0" y="1606045"/>
            <a:ext cx="9144000" cy="4520552"/>
          </a:xfrm>
          <a:prstGeom prst="rect">
            <a:avLst/>
          </a:prstGeom>
        </p:spPr>
      </p:pic>
      <p:sp>
        <p:nvSpPr>
          <p:cNvPr id="7" name="TextBox 6">
            <a:extLst>
              <a:ext uri="{FF2B5EF4-FFF2-40B4-BE49-F238E27FC236}">
                <a16:creationId xmlns:a16="http://schemas.microsoft.com/office/drawing/2014/main" id="{FA347240-654C-4595-BE63-61F417D12770}"/>
              </a:ext>
            </a:extLst>
          </p:cNvPr>
          <p:cNvSpPr txBox="1"/>
          <p:nvPr/>
        </p:nvSpPr>
        <p:spPr>
          <a:xfrm>
            <a:off x="1262269" y="6401161"/>
            <a:ext cx="7185992" cy="369332"/>
          </a:xfrm>
          <a:prstGeom prst="rect">
            <a:avLst/>
          </a:prstGeom>
          <a:noFill/>
        </p:spPr>
        <p:txBody>
          <a:bodyPr wrap="square">
            <a:spAutoFit/>
          </a:bodyPr>
          <a:lstStyle/>
          <a:p>
            <a:r>
              <a:rPr lang="LID4096" dirty="0"/>
              <a:t>https://ieeexplore.ieee.org/stamp/stamp.jsp?arnumber=8778714</a:t>
            </a:r>
          </a:p>
        </p:txBody>
      </p:sp>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id="{DFDD05B6-A657-4B9A-96AB-D1935E319776}"/>
                  </a:ext>
                </a:extLst>
              </p14:cNvPr>
              <p14:cNvContentPartPr/>
              <p14:nvPr/>
            </p14:nvContentPartPr>
            <p14:xfrm>
              <a:off x="1940791" y="2245492"/>
              <a:ext cx="933840" cy="787320"/>
            </p14:xfrm>
          </p:contentPart>
        </mc:Choice>
        <mc:Fallback xmlns="">
          <p:pic>
            <p:nvPicPr>
              <p:cNvPr id="8" name="Ink 7">
                <a:extLst>
                  <a:ext uri="{FF2B5EF4-FFF2-40B4-BE49-F238E27FC236}">
                    <a16:creationId xmlns:a16="http://schemas.microsoft.com/office/drawing/2014/main" id="{DFDD05B6-A657-4B9A-96AB-D1935E319776}"/>
                  </a:ext>
                </a:extLst>
              </p:cNvPr>
              <p:cNvPicPr/>
              <p:nvPr/>
            </p:nvPicPr>
            <p:blipFill>
              <a:blip r:embed="rId4"/>
              <a:stretch>
                <a:fillRect/>
              </a:stretch>
            </p:blipFill>
            <p:spPr>
              <a:xfrm>
                <a:off x="1887151" y="2137492"/>
                <a:ext cx="1041480" cy="1002960"/>
              </a:xfrm>
              <a:prstGeom prst="rect">
                <a:avLst/>
              </a:prstGeom>
            </p:spPr>
          </p:pic>
        </mc:Fallback>
      </mc:AlternateContent>
    </p:spTree>
    <p:extLst>
      <p:ext uri="{BB962C8B-B14F-4D97-AF65-F5344CB8AC3E}">
        <p14:creationId xmlns:p14="http://schemas.microsoft.com/office/powerpoint/2010/main" val="124942183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ylinder 11">
            <a:extLst>
              <a:ext uri="{FF2B5EF4-FFF2-40B4-BE49-F238E27FC236}">
                <a16:creationId xmlns:a16="http://schemas.microsoft.com/office/drawing/2014/main" id="{9A20DE65-22F4-4B9B-8069-4E08BDFA1F78}"/>
              </a:ext>
            </a:extLst>
          </p:cNvPr>
          <p:cNvSpPr/>
          <p:nvPr/>
        </p:nvSpPr>
        <p:spPr>
          <a:xfrm>
            <a:off x="487680" y="731520"/>
            <a:ext cx="5161280" cy="4683760"/>
          </a:xfrm>
          <a:prstGeom prst="can">
            <a:avLst/>
          </a:prstGeom>
          <a:ln w="57150"/>
        </p:spPr>
        <p:style>
          <a:lnRef idx="2">
            <a:schemeClr val="dk1"/>
          </a:lnRef>
          <a:fillRef idx="1">
            <a:schemeClr val="lt1"/>
          </a:fillRef>
          <a:effectRef idx="0">
            <a:schemeClr val="dk1"/>
          </a:effectRef>
          <a:fontRef idx="minor">
            <a:schemeClr val="dk1"/>
          </a:fontRef>
        </p:style>
        <p:txBody>
          <a:bodyPr rtlCol="0" anchor="ctr"/>
          <a:lstStyle/>
          <a:p>
            <a:pPr algn="ctr"/>
            <a:endParaRPr lang="LID4096"/>
          </a:p>
        </p:txBody>
      </p:sp>
      <p:sp>
        <p:nvSpPr>
          <p:cNvPr id="4" name="Slide Number Placeholder 3">
            <a:extLst>
              <a:ext uri="{FF2B5EF4-FFF2-40B4-BE49-F238E27FC236}">
                <a16:creationId xmlns:a16="http://schemas.microsoft.com/office/drawing/2014/main" id="{8166082B-6FBE-4E2F-A359-391B9676DECA}"/>
              </a:ext>
            </a:extLst>
          </p:cNvPr>
          <p:cNvSpPr>
            <a:spLocks noGrp="1"/>
          </p:cNvSpPr>
          <p:nvPr>
            <p:ph type="sldNum" sz="quarter" idx="12"/>
          </p:nvPr>
        </p:nvSpPr>
        <p:spPr/>
        <p:txBody>
          <a:bodyPr/>
          <a:lstStyle/>
          <a:p>
            <a:fld id="{16D6CE68-A2D0-4148-AD8B-3294DC4CB750}" type="slidenum">
              <a:rPr lang="en-US" smtClean="0"/>
              <a:t>61</a:t>
            </a:fld>
            <a:endParaRPr lang="en-US" dirty="0"/>
          </a:p>
        </p:txBody>
      </p:sp>
      <p:sp>
        <p:nvSpPr>
          <p:cNvPr id="5" name="Oval 4">
            <a:extLst>
              <a:ext uri="{FF2B5EF4-FFF2-40B4-BE49-F238E27FC236}">
                <a16:creationId xmlns:a16="http://schemas.microsoft.com/office/drawing/2014/main" id="{A3FC36DB-36FA-452A-9ADD-E786B4DFA7B4}"/>
              </a:ext>
            </a:extLst>
          </p:cNvPr>
          <p:cNvSpPr/>
          <p:nvPr/>
        </p:nvSpPr>
        <p:spPr>
          <a:xfrm>
            <a:off x="914400" y="3728720"/>
            <a:ext cx="1178560" cy="1127760"/>
          </a:xfrm>
          <a:prstGeom prst="ellipse">
            <a:avLst/>
          </a:prstGeom>
          <a:ln w="38100"/>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Code 1 </a:t>
            </a:r>
            <a:endParaRPr lang="LID4096" dirty="0"/>
          </a:p>
        </p:txBody>
      </p:sp>
      <p:sp>
        <p:nvSpPr>
          <p:cNvPr id="6" name="Oval 5">
            <a:extLst>
              <a:ext uri="{FF2B5EF4-FFF2-40B4-BE49-F238E27FC236}">
                <a16:creationId xmlns:a16="http://schemas.microsoft.com/office/drawing/2014/main" id="{2C583C54-126B-4AC5-A8A8-E2E5D9DC3B74}"/>
              </a:ext>
            </a:extLst>
          </p:cNvPr>
          <p:cNvSpPr/>
          <p:nvPr/>
        </p:nvSpPr>
        <p:spPr>
          <a:xfrm>
            <a:off x="2397760" y="3728720"/>
            <a:ext cx="1178560" cy="1127760"/>
          </a:xfrm>
          <a:prstGeom prst="ellipse">
            <a:avLst/>
          </a:prstGeom>
          <a:ln w="38100"/>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Code 2</a:t>
            </a:r>
            <a:endParaRPr lang="LID4096" dirty="0"/>
          </a:p>
        </p:txBody>
      </p:sp>
      <p:sp>
        <p:nvSpPr>
          <p:cNvPr id="7" name="Oval 6">
            <a:extLst>
              <a:ext uri="{FF2B5EF4-FFF2-40B4-BE49-F238E27FC236}">
                <a16:creationId xmlns:a16="http://schemas.microsoft.com/office/drawing/2014/main" id="{1DB4ADA3-7487-4BDD-AA34-B5CB66BFCCFB}"/>
              </a:ext>
            </a:extLst>
          </p:cNvPr>
          <p:cNvSpPr/>
          <p:nvPr/>
        </p:nvSpPr>
        <p:spPr>
          <a:xfrm>
            <a:off x="3881120" y="3728720"/>
            <a:ext cx="1178560" cy="1127760"/>
          </a:xfrm>
          <a:prstGeom prst="ellipse">
            <a:avLst/>
          </a:prstGeom>
          <a:ln w="38100"/>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Code 3</a:t>
            </a:r>
            <a:endParaRPr lang="LID4096" dirty="0"/>
          </a:p>
        </p:txBody>
      </p:sp>
      <p:sp>
        <p:nvSpPr>
          <p:cNvPr id="8" name="Rectangle 7">
            <a:extLst>
              <a:ext uri="{FF2B5EF4-FFF2-40B4-BE49-F238E27FC236}">
                <a16:creationId xmlns:a16="http://schemas.microsoft.com/office/drawing/2014/main" id="{D8750401-7FAB-435D-BAFC-1E4EC8083ABF}"/>
              </a:ext>
            </a:extLst>
          </p:cNvPr>
          <p:cNvSpPr/>
          <p:nvPr/>
        </p:nvSpPr>
        <p:spPr>
          <a:xfrm>
            <a:off x="914400" y="2189480"/>
            <a:ext cx="1178560" cy="123952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Comment1</a:t>
            </a:r>
            <a:endParaRPr lang="LID4096" dirty="0"/>
          </a:p>
        </p:txBody>
      </p:sp>
      <p:sp>
        <p:nvSpPr>
          <p:cNvPr id="9" name="Rectangle 8">
            <a:extLst>
              <a:ext uri="{FF2B5EF4-FFF2-40B4-BE49-F238E27FC236}">
                <a16:creationId xmlns:a16="http://schemas.microsoft.com/office/drawing/2014/main" id="{FCED743E-C08A-4044-AC3C-ABBF9F08C1FC}"/>
              </a:ext>
            </a:extLst>
          </p:cNvPr>
          <p:cNvSpPr/>
          <p:nvPr/>
        </p:nvSpPr>
        <p:spPr>
          <a:xfrm>
            <a:off x="2397760" y="2189480"/>
            <a:ext cx="1178560" cy="123952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Comment 2</a:t>
            </a:r>
            <a:endParaRPr lang="LID4096" dirty="0"/>
          </a:p>
        </p:txBody>
      </p:sp>
      <p:sp>
        <p:nvSpPr>
          <p:cNvPr id="10" name="Rectangle 9">
            <a:extLst>
              <a:ext uri="{FF2B5EF4-FFF2-40B4-BE49-F238E27FC236}">
                <a16:creationId xmlns:a16="http://schemas.microsoft.com/office/drawing/2014/main" id="{1D079B81-A380-4EA4-B730-F321F0AC91EA}"/>
              </a:ext>
            </a:extLst>
          </p:cNvPr>
          <p:cNvSpPr/>
          <p:nvPr/>
        </p:nvSpPr>
        <p:spPr>
          <a:xfrm>
            <a:off x="3881120" y="2189480"/>
            <a:ext cx="1178560" cy="123952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Comment 3</a:t>
            </a:r>
            <a:endParaRPr lang="LID4096" dirty="0"/>
          </a:p>
        </p:txBody>
      </p:sp>
      <p:sp>
        <p:nvSpPr>
          <p:cNvPr id="11" name="Oval 10">
            <a:extLst>
              <a:ext uri="{FF2B5EF4-FFF2-40B4-BE49-F238E27FC236}">
                <a16:creationId xmlns:a16="http://schemas.microsoft.com/office/drawing/2014/main" id="{E1A106E6-F83F-402E-B090-D52D5068A693}"/>
              </a:ext>
            </a:extLst>
          </p:cNvPr>
          <p:cNvSpPr/>
          <p:nvPr/>
        </p:nvSpPr>
        <p:spPr>
          <a:xfrm>
            <a:off x="6786880" y="640080"/>
            <a:ext cx="1290320" cy="1239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New code</a:t>
            </a:r>
            <a:endParaRPr lang="LID4096" dirty="0"/>
          </a:p>
        </p:txBody>
      </p:sp>
      <p:sp>
        <p:nvSpPr>
          <p:cNvPr id="13" name="TextBox 12">
            <a:extLst>
              <a:ext uri="{FF2B5EF4-FFF2-40B4-BE49-F238E27FC236}">
                <a16:creationId xmlns:a16="http://schemas.microsoft.com/office/drawing/2014/main" id="{84158C9E-3661-4EB3-B510-A8DF4462033B}"/>
              </a:ext>
            </a:extLst>
          </p:cNvPr>
          <p:cNvSpPr txBox="1"/>
          <p:nvPr/>
        </p:nvSpPr>
        <p:spPr>
          <a:xfrm>
            <a:off x="2397760" y="5574303"/>
            <a:ext cx="1635384" cy="523220"/>
          </a:xfrm>
          <a:prstGeom prst="rect">
            <a:avLst/>
          </a:prstGeom>
          <a:noFill/>
        </p:spPr>
        <p:txBody>
          <a:bodyPr wrap="none" rtlCol="0">
            <a:spAutoFit/>
          </a:bodyPr>
          <a:lstStyle/>
          <a:p>
            <a:r>
              <a:rPr lang="en-US" sz="2800" b="1" dirty="0"/>
              <a:t>Codebase</a:t>
            </a:r>
            <a:endParaRPr lang="LID4096" sz="2800" b="1" dirty="0"/>
          </a:p>
        </p:txBody>
      </p:sp>
    </p:spTree>
    <p:extLst>
      <p:ext uri="{BB962C8B-B14F-4D97-AF65-F5344CB8AC3E}">
        <p14:creationId xmlns:p14="http://schemas.microsoft.com/office/powerpoint/2010/main" val="224720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07F103-41E7-4A3E-89A7-9FA9333E0232}"/>
              </a:ext>
            </a:extLst>
          </p:cNvPr>
          <p:cNvSpPr>
            <a:spLocks noGrp="1"/>
          </p:cNvSpPr>
          <p:nvPr>
            <p:ph type="title"/>
          </p:nvPr>
        </p:nvSpPr>
        <p:spPr/>
        <p:txBody>
          <a:bodyPr>
            <a:normAutofit fontScale="90000"/>
          </a:bodyPr>
          <a:lstStyle/>
          <a:p>
            <a:r>
              <a:rPr lang="en-US" dirty="0"/>
              <a:t>Research on automate</a:t>
            </a:r>
            <a:r>
              <a:rPr lang="en-US" altLang="zh-CN" dirty="0"/>
              <a:t>d </a:t>
            </a:r>
            <a:r>
              <a:rPr lang="en-US" dirty="0"/>
              <a:t>comment generating</a:t>
            </a:r>
            <a:endParaRPr lang="LID4096" dirty="0"/>
          </a:p>
        </p:txBody>
      </p:sp>
      <p:pic>
        <p:nvPicPr>
          <p:cNvPr id="5" name="Picture 4">
            <a:extLst>
              <a:ext uri="{FF2B5EF4-FFF2-40B4-BE49-F238E27FC236}">
                <a16:creationId xmlns:a16="http://schemas.microsoft.com/office/drawing/2014/main" id="{9E4096F0-BB1D-46FB-BAC7-6C2500888C2A}"/>
              </a:ext>
            </a:extLst>
          </p:cNvPr>
          <p:cNvPicPr>
            <a:picLocks noChangeAspect="1"/>
          </p:cNvPicPr>
          <p:nvPr/>
        </p:nvPicPr>
        <p:blipFill>
          <a:blip r:embed="rId2"/>
          <a:stretch>
            <a:fillRect/>
          </a:stretch>
        </p:blipFill>
        <p:spPr>
          <a:xfrm>
            <a:off x="0" y="1606045"/>
            <a:ext cx="9144000" cy="4520552"/>
          </a:xfrm>
          <a:prstGeom prst="rect">
            <a:avLst/>
          </a:prstGeom>
        </p:spPr>
      </p:pic>
      <p:sp>
        <p:nvSpPr>
          <p:cNvPr id="7" name="TextBox 6">
            <a:extLst>
              <a:ext uri="{FF2B5EF4-FFF2-40B4-BE49-F238E27FC236}">
                <a16:creationId xmlns:a16="http://schemas.microsoft.com/office/drawing/2014/main" id="{FA347240-654C-4595-BE63-61F417D12770}"/>
              </a:ext>
            </a:extLst>
          </p:cNvPr>
          <p:cNvSpPr txBox="1"/>
          <p:nvPr/>
        </p:nvSpPr>
        <p:spPr>
          <a:xfrm>
            <a:off x="1262269" y="6401161"/>
            <a:ext cx="7185992" cy="369332"/>
          </a:xfrm>
          <a:prstGeom prst="rect">
            <a:avLst/>
          </a:prstGeom>
          <a:noFill/>
        </p:spPr>
        <p:txBody>
          <a:bodyPr wrap="square">
            <a:spAutoFit/>
          </a:bodyPr>
          <a:lstStyle/>
          <a:p>
            <a:r>
              <a:rPr lang="LID4096" dirty="0"/>
              <a:t>https://ieeexplore.ieee.org/stamp/stamp.jsp?arnumber=8778714</a:t>
            </a: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D40432EA-4A48-4A46-9C70-0B71B5DED0F8}"/>
                  </a:ext>
                </a:extLst>
              </p14:cNvPr>
              <p14:cNvContentPartPr/>
              <p14:nvPr/>
            </p14:nvContentPartPr>
            <p14:xfrm>
              <a:off x="1885351" y="3687292"/>
              <a:ext cx="1148400" cy="706320"/>
            </p14:xfrm>
          </p:contentPart>
        </mc:Choice>
        <mc:Fallback xmlns="">
          <p:pic>
            <p:nvPicPr>
              <p:cNvPr id="3" name="Ink 2">
                <a:extLst>
                  <a:ext uri="{FF2B5EF4-FFF2-40B4-BE49-F238E27FC236}">
                    <a16:creationId xmlns:a16="http://schemas.microsoft.com/office/drawing/2014/main" id="{D40432EA-4A48-4A46-9C70-0B71B5DED0F8}"/>
                  </a:ext>
                </a:extLst>
              </p:cNvPr>
              <p:cNvPicPr/>
              <p:nvPr/>
            </p:nvPicPr>
            <p:blipFill>
              <a:blip r:embed="rId4"/>
              <a:stretch>
                <a:fillRect/>
              </a:stretch>
            </p:blipFill>
            <p:spPr>
              <a:xfrm>
                <a:off x="1831711" y="3579292"/>
                <a:ext cx="1256040" cy="921960"/>
              </a:xfrm>
              <a:prstGeom prst="rect">
                <a:avLst/>
              </a:prstGeom>
            </p:spPr>
          </p:pic>
        </mc:Fallback>
      </mc:AlternateContent>
    </p:spTree>
    <p:extLst>
      <p:ext uri="{BB962C8B-B14F-4D97-AF65-F5344CB8AC3E}">
        <p14:creationId xmlns:p14="http://schemas.microsoft.com/office/powerpoint/2010/main" val="134105072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5D7D221-2876-42D4-AD5B-B4A64D45D22D}"/>
              </a:ext>
            </a:extLst>
          </p:cNvPr>
          <p:cNvSpPr>
            <a:spLocks noGrp="1"/>
          </p:cNvSpPr>
          <p:nvPr>
            <p:ph idx="1"/>
          </p:nvPr>
        </p:nvSpPr>
        <p:spPr/>
        <p:txBody>
          <a:bodyPr/>
          <a:lstStyle/>
          <a:p>
            <a:r>
              <a:rPr lang="en-US" dirty="0"/>
              <a:t>Sequence to Sequence Model</a:t>
            </a:r>
          </a:p>
          <a:p>
            <a:pPr lvl="1"/>
            <a:r>
              <a:rPr lang="en-US" b="0" i="0" dirty="0">
                <a:solidFill>
                  <a:srgbClr val="000305"/>
                </a:solidFill>
                <a:effectLst/>
                <a:latin typeface="Source Sans Pro" panose="020B0503030403020204" pitchFamily="34" charset="0"/>
              </a:rPr>
              <a:t>Sequence-to-sequence model (Seq2Seq) is models that convert sequences from one domain (e.g. sentences in English) to sequences in another domain (e.g. the same sentences translated to French).</a:t>
            </a:r>
          </a:p>
          <a:p>
            <a:pPr lvl="1"/>
            <a:endParaRPr lang="en-US" dirty="0">
              <a:solidFill>
                <a:srgbClr val="000305"/>
              </a:solidFill>
              <a:latin typeface="Source Sans Pro" panose="020B0503030403020204" pitchFamily="34" charset="0"/>
            </a:endParaRPr>
          </a:p>
          <a:p>
            <a:pPr lvl="1"/>
            <a:endParaRPr lang="en-US" dirty="0"/>
          </a:p>
        </p:txBody>
      </p:sp>
      <p:sp>
        <p:nvSpPr>
          <p:cNvPr id="4" name="Title 1">
            <a:extLst>
              <a:ext uri="{FF2B5EF4-FFF2-40B4-BE49-F238E27FC236}">
                <a16:creationId xmlns:a16="http://schemas.microsoft.com/office/drawing/2014/main" id="{E15AE589-9038-40BB-B282-0AF8E8D5835A}"/>
              </a:ext>
            </a:extLst>
          </p:cNvPr>
          <p:cNvSpPr>
            <a:spLocks noGrp="1"/>
          </p:cNvSpPr>
          <p:nvPr>
            <p:ph type="title"/>
          </p:nvPr>
        </p:nvSpPr>
        <p:spPr>
          <a:xfrm>
            <a:off x="-128847" y="225430"/>
            <a:ext cx="9641840" cy="1325563"/>
          </a:xfrm>
        </p:spPr>
        <p:txBody>
          <a:bodyPr>
            <a:noAutofit/>
          </a:bodyPr>
          <a:lstStyle/>
          <a:p>
            <a:r>
              <a:rPr lang="en-US" sz="3200" dirty="0"/>
              <a:t>DEEP NEURAL NETWORKS BASED COMMENT GENERATION ALGORITHMS</a:t>
            </a:r>
            <a:endParaRPr lang="LID4096" sz="3200" dirty="0"/>
          </a:p>
        </p:txBody>
      </p:sp>
      <p:sp>
        <p:nvSpPr>
          <p:cNvPr id="7" name="Rectangle 1">
            <a:extLst>
              <a:ext uri="{FF2B5EF4-FFF2-40B4-BE49-F238E27FC236}">
                <a16:creationId xmlns:a16="http://schemas.microsoft.com/office/drawing/2014/main" id="{C7D39DBE-FF8C-476D-9E8D-7E5AB67D49F5}"/>
              </a:ext>
            </a:extLst>
          </p:cNvPr>
          <p:cNvSpPr>
            <a:spLocks noChangeArrowheads="1"/>
          </p:cNvSpPr>
          <p:nvPr/>
        </p:nvSpPr>
        <p:spPr bwMode="auto">
          <a:xfrm>
            <a:off x="434398" y="3838104"/>
            <a:ext cx="8515350" cy="738664"/>
          </a:xfrm>
          <a:prstGeom prst="rect">
            <a:avLst/>
          </a:prstGeom>
          <a:solidFill>
            <a:srgbClr val="00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E6DB74"/>
                </a:solidFill>
                <a:effectLst/>
                <a:latin typeface="Arial Unicode MS"/>
              </a:rPr>
              <a:t>"the cat sat on the mat"</a:t>
            </a:r>
            <a:r>
              <a:rPr kumimoji="0" lang="en-US" altLang="en-US" sz="2400" b="0" i="0" u="none" strike="noStrike" cap="none" normalizeH="0" baseline="0" dirty="0">
                <a:ln>
                  <a:noFill/>
                </a:ln>
                <a:solidFill>
                  <a:srgbClr val="FCFCFC"/>
                </a:solidFill>
                <a:effectLst/>
                <a:latin typeface="Arial Unicode MS"/>
              </a:rPr>
              <a:t> </a:t>
            </a:r>
            <a:r>
              <a:rPr kumimoji="0" lang="en-US" altLang="en-US" sz="2400" b="0" i="0" u="none" strike="noStrike" cap="none" normalizeH="0" baseline="0" dirty="0">
                <a:ln>
                  <a:noFill/>
                </a:ln>
                <a:solidFill>
                  <a:srgbClr val="F92672"/>
                </a:solidFill>
                <a:effectLst/>
                <a:latin typeface="Arial" panose="020B0604020202020204" pitchFamily="34" charset="0"/>
              </a:rPr>
              <a:t>-&gt;</a:t>
            </a:r>
            <a:r>
              <a:rPr kumimoji="0" lang="en-US" altLang="en-US" sz="2400" b="0" i="0" u="none" strike="noStrike" cap="none" normalizeH="0" baseline="0" dirty="0">
                <a:ln>
                  <a:noFill/>
                </a:ln>
                <a:solidFill>
                  <a:srgbClr val="FCFCFC"/>
                </a:solidFill>
                <a:effectLst/>
                <a:latin typeface="Arial Unicode MS"/>
              </a:rPr>
              <a:t> </a:t>
            </a:r>
            <a:r>
              <a:rPr kumimoji="0" lang="en-US" altLang="en-US" sz="2400" b="0" i="0" u="none" strike="noStrike" cap="none" normalizeH="0" baseline="0" dirty="0">
                <a:ln>
                  <a:noFill/>
                </a:ln>
                <a:solidFill>
                  <a:srgbClr val="F8F8F2"/>
                </a:solidFill>
                <a:effectLst/>
                <a:latin typeface="Arial Unicode MS"/>
              </a:rPr>
              <a:t>[</a:t>
            </a:r>
            <a:r>
              <a:rPr kumimoji="0" lang="en-US" altLang="en-US" sz="2400" b="0" i="0" u="none" strike="noStrike" cap="none" normalizeH="0" baseline="0" dirty="0">
                <a:ln>
                  <a:noFill/>
                </a:ln>
                <a:solidFill>
                  <a:srgbClr val="F8F8F2"/>
                </a:solidFill>
                <a:effectLst/>
                <a:latin typeface="Arial" panose="020B0604020202020204" pitchFamily="34" charset="0"/>
              </a:rPr>
              <a:t>Seq2Seq</a:t>
            </a:r>
            <a:r>
              <a:rPr kumimoji="0" lang="en-US" altLang="en-US" sz="2400" b="0" i="0" u="none" strike="noStrike" cap="none" normalizeH="0" baseline="0" dirty="0">
                <a:ln>
                  <a:noFill/>
                </a:ln>
                <a:solidFill>
                  <a:srgbClr val="FCFCFC"/>
                </a:solidFill>
                <a:effectLst/>
                <a:latin typeface="Arial Unicode MS"/>
              </a:rPr>
              <a:t> </a:t>
            </a:r>
            <a:r>
              <a:rPr kumimoji="0" lang="en-US" altLang="en-US" sz="2400" b="0" i="0" u="none" strike="noStrike" cap="none" normalizeH="0" baseline="0" dirty="0">
                <a:ln>
                  <a:noFill/>
                </a:ln>
                <a:solidFill>
                  <a:srgbClr val="F8F8F2"/>
                </a:solidFill>
                <a:effectLst/>
                <a:latin typeface="Arial" panose="020B0604020202020204" pitchFamily="34" charset="0"/>
              </a:rPr>
              <a:t>model</a:t>
            </a:r>
            <a:r>
              <a:rPr kumimoji="0" lang="en-US" altLang="en-US" sz="2400" b="0" i="0" u="none" strike="noStrike" cap="none" normalizeH="0" baseline="0" dirty="0">
                <a:ln>
                  <a:noFill/>
                </a:ln>
                <a:solidFill>
                  <a:srgbClr val="F8F8F2"/>
                </a:solidFill>
                <a:effectLst/>
                <a:latin typeface="Arial Unicode MS"/>
              </a:rPr>
              <a:t>]</a:t>
            </a:r>
            <a:r>
              <a:rPr kumimoji="0" lang="en-US" altLang="en-US" sz="2400" b="0" i="0" u="none" strike="noStrike" cap="none" normalizeH="0" baseline="0" dirty="0">
                <a:ln>
                  <a:noFill/>
                </a:ln>
                <a:solidFill>
                  <a:srgbClr val="FCFCFC"/>
                </a:solidFill>
                <a:effectLst/>
                <a:latin typeface="Arial Unicode MS"/>
              </a:rPr>
              <a:t> </a:t>
            </a:r>
            <a:r>
              <a:rPr kumimoji="0" lang="en-US" altLang="en-US" sz="2400" b="0" i="0" u="none" strike="noStrike" cap="none" normalizeH="0" baseline="0" dirty="0">
                <a:ln>
                  <a:noFill/>
                </a:ln>
                <a:solidFill>
                  <a:srgbClr val="F92672"/>
                </a:solidFill>
                <a:effectLst/>
                <a:latin typeface="Arial" panose="020B0604020202020204" pitchFamily="34" charset="0"/>
              </a:rPr>
              <a:t>-&gt;</a:t>
            </a:r>
            <a:r>
              <a:rPr kumimoji="0" lang="en-US" altLang="en-US" sz="2400" b="0" i="0" u="none" strike="noStrike" cap="none" normalizeH="0" baseline="0" dirty="0">
                <a:ln>
                  <a:noFill/>
                </a:ln>
                <a:solidFill>
                  <a:srgbClr val="FCFCFC"/>
                </a:solidFill>
                <a:effectLst/>
                <a:latin typeface="Arial Unicode MS"/>
              </a:rPr>
              <a:t> </a:t>
            </a:r>
            <a:r>
              <a:rPr kumimoji="0" lang="en-US" altLang="en-US" sz="2400" b="0" i="0" u="none" strike="noStrike" cap="none" normalizeH="0" baseline="0" dirty="0">
                <a:ln>
                  <a:noFill/>
                </a:ln>
                <a:solidFill>
                  <a:srgbClr val="E6DB74"/>
                </a:solidFill>
                <a:effectLst/>
                <a:latin typeface="Arial Unicode MS"/>
              </a:rPr>
              <a:t>"le chat </a:t>
            </a:r>
            <a:r>
              <a:rPr kumimoji="0" lang="en-US" altLang="en-US" sz="2400" b="0" i="0" u="none" strike="noStrike" cap="none" normalizeH="0" baseline="0" dirty="0" err="1">
                <a:ln>
                  <a:noFill/>
                </a:ln>
                <a:solidFill>
                  <a:srgbClr val="E6DB74"/>
                </a:solidFill>
                <a:effectLst/>
                <a:latin typeface="Arial Unicode MS"/>
              </a:rPr>
              <a:t>etait</a:t>
            </a:r>
            <a:r>
              <a:rPr kumimoji="0" lang="en-US" altLang="en-US" sz="2400" b="0" i="0" u="none" strike="noStrike" cap="none" normalizeH="0" baseline="0" dirty="0">
                <a:ln>
                  <a:noFill/>
                </a:ln>
                <a:solidFill>
                  <a:srgbClr val="E6DB74"/>
                </a:solidFill>
                <a:effectLst/>
                <a:latin typeface="Arial Unicode MS"/>
              </a:rPr>
              <a:t> </a:t>
            </a:r>
            <a:r>
              <a:rPr kumimoji="0" lang="en-US" altLang="en-US" sz="2400" b="0" i="0" u="none" strike="noStrike" cap="none" normalizeH="0" baseline="0" dirty="0" err="1">
                <a:ln>
                  <a:noFill/>
                </a:ln>
                <a:solidFill>
                  <a:srgbClr val="E6DB74"/>
                </a:solidFill>
                <a:effectLst/>
                <a:latin typeface="Arial Unicode MS"/>
              </a:rPr>
              <a:t>assis</a:t>
            </a:r>
            <a:r>
              <a:rPr kumimoji="0" lang="en-US" altLang="en-US" sz="2400" b="0" i="0" u="none" strike="noStrike" cap="none" normalizeH="0" baseline="0" dirty="0">
                <a:ln>
                  <a:noFill/>
                </a:ln>
                <a:solidFill>
                  <a:srgbClr val="E6DB74"/>
                </a:solidFill>
                <a:effectLst/>
                <a:latin typeface="Arial Unicode MS"/>
              </a:rPr>
              <a:t> sur le tapis"</a:t>
            </a:r>
            <a:r>
              <a:rPr kumimoji="0" lang="en-US" altLang="en-US" sz="1600" b="0" i="0" u="none" strike="noStrike" cap="none" normalizeH="0" baseline="0" dirty="0">
                <a:ln>
                  <a:noFill/>
                </a:ln>
                <a:solidFill>
                  <a:schemeClr val="tx1"/>
                </a:solidFill>
                <a:effectLst/>
              </a:rPr>
              <a:t> </a:t>
            </a:r>
            <a:endParaRPr kumimoji="0" lang="en-US" altLang="en-US" sz="6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52457001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53DD0C-1DB4-4804-ACE7-B1D876E3DF8D}"/>
              </a:ext>
            </a:extLst>
          </p:cNvPr>
          <p:cNvSpPr>
            <a:spLocks noGrp="1"/>
          </p:cNvSpPr>
          <p:nvPr>
            <p:ph type="title"/>
          </p:nvPr>
        </p:nvSpPr>
        <p:spPr/>
        <p:txBody>
          <a:bodyPr/>
          <a:lstStyle/>
          <a:p>
            <a:endParaRPr lang="LID4096" dirty="0"/>
          </a:p>
        </p:txBody>
      </p:sp>
      <p:sp>
        <p:nvSpPr>
          <p:cNvPr id="4" name="Slide Number Placeholder 3">
            <a:extLst>
              <a:ext uri="{FF2B5EF4-FFF2-40B4-BE49-F238E27FC236}">
                <a16:creationId xmlns:a16="http://schemas.microsoft.com/office/drawing/2014/main" id="{35688F3D-1F56-469D-92A2-8F1783B6F82E}"/>
              </a:ext>
            </a:extLst>
          </p:cNvPr>
          <p:cNvSpPr>
            <a:spLocks noGrp="1"/>
          </p:cNvSpPr>
          <p:nvPr>
            <p:ph type="sldNum" sz="quarter" idx="12"/>
          </p:nvPr>
        </p:nvSpPr>
        <p:spPr/>
        <p:txBody>
          <a:bodyPr/>
          <a:lstStyle/>
          <a:p>
            <a:fld id="{16D6CE68-A2D0-4148-AD8B-3294DC4CB750}" type="slidenum">
              <a:rPr lang="en-US" smtClean="0"/>
              <a:t>64</a:t>
            </a:fld>
            <a:endParaRPr lang="en-US" dirty="0"/>
          </a:p>
        </p:txBody>
      </p:sp>
      <p:pic>
        <p:nvPicPr>
          <p:cNvPr id="6" name="Picture 5">
            <a:extLst>
              <a:ext uri="{FF2B5EF4-FFF2-40B4-BE49-F238E27FC236}">
                <a16:creationId xmlns:a16="http://schemas.microsoft.com/office/drawing/2014/main" id="{D7F7E789-7E0F-403A-B377-5F72CBE824F0}"/>
              </a:ext>
            </a:extLst>
          </p:cNvPr>
          <p:cNvPicPr>
            <a:picLocks noChangeAspect="1"/>
          </p:cNvPicPr>
          <p:nvPr/>
        </p:nvPicPr>
        <p:blipFill>
          <a:blip r:embed="rId2"/>
          <a:stretch>
            <a:fillRect/>
          </a:stretch>
        </p:blipFill>
        <p:spPr>
          <a:xfrm>
            <a:off x="0" y="1937862"/>
            <a:ext cx="9144000" cy="2982275"/>
          </a:xfrm>
          <a:prstGeom prst="rect">
            <a:avLst/>
          </a:prstGeom>
        </p:spPr>
      </p:pic>
      <p:sp>
        <p:nvSpPr>
          <p:cNvPr id="8" name="TextBox 7">
            <a:extLst>
              <a:ext uri="{FF2B5EF4-FFF2-40B4-BE49-F238E27FC236}">
                <a16:creationId xmlns:a16="http://schemas.microsoft.com/office/drawing/2014/main" id="{D9570347-F957-4976-9395-EA234B3CF6EC}"/>
              </a:ext>
            </a:extLst>
          </p:cNvPr>
          <p:cNvSpPr txBox="1"/>
          <p:nvPr/>
        </p:nvSpPr>
        <p:spPr>
          <a:xfrm>
            <a:off x="2026920" y="5912857"/>
            <a:ext cx="5928360" cy="369332"/>
          </a:xfrm>
          <a:prstGeom prst="rect">
            <a:avLst/>
          </a:prstGeom>
          <a:noFill/>
        </p:spPr>
        <p:txBody>
          <a:bodyPr wrap="square">
            <a:spAutoFit/>
          </a:bodyPr>
          <a:lstStyle/>
          <a:p>
            <a:r>
              <a:rPr lang="LID4096" dirty="0"/>
              <a:t>https://xin-xia.github.io/publication/icpc182.pdf</a:t>
            </a:r>
          </a:p>
        </p:txBody>
      </p:sp>
    </p:spTree>
    <p:extLst>
      <p:ext uri="{BB962C8B-B14F-4D97-AF65-F5344CB8AC3E}">
        <p14:creationId xmlns:p14="http://schemas.microsoft.com/office/powerpoint/2010/main" val="48032102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D5354DE-3FA8-41E2-A62D-2B592A9A9358}"/>
              </a:ext>
            </a:extLst>
          </p:cNvPr>
          <p:cNvSpPr>
            <a:spLocks noGrp="1"/>
          </p:cNvSpPr>
          <p:nvPr>
            <p:ph type="title"/>
          </p:nvPr>
        </p:nvSpPr>
        <p:spPr/>
        <p:txBody>
          <a:bodyPr>
            <a:normAutofit/>
          </a:bodyPr>
          <a:lstStyle/>
          <a:p>
            <a:r>
              <a:rPr lang="en-US" sz="4000" dirty="0"/>
              <a:t>Pair programming with AI</a:t>
            </a:r>
            <a:endParaRPr lang="LID4096" sz="4000" dirty="0"/>
          </a:p>
        </p:txBody>
      </p:sp>
      <p:sp>
        <p:nvSpPr>
          <p:cNvPr id="6" name="Content Placeholder 5">
            <a:extLst>
              <a:ext uri="{FF2B5EF4-FFF2-40B4-BE49-F238E27FC236}">
                <a16:creationId xmlns:a16="http://schemas.microsoft.com/office/drawing/2014/main" id="{062A284E-BC4C-4090-8D48-E854240CA123}"/>
              </a:ext>
            </a:extLst>
          </p:cNvPr>
          <p:cNvSpPr>
            <a:spLocks noGrp="1"/>
          </p:cNvSpPr>
          <p:nvPr>
            <p:ph idx="1"/>
          </p:nvPr>
        </p:nvSpPr>
        <p:spPr/>
        <p:txBody>
          <a:bodyPr/>
          <a:lstStyle/>
          <a:p>
            <a:endParaRPr lang="LID4096"/>
          </a:p>
        </p:txBody>
      </p:sp>
      <p:sp>
        <p:nvSpPr>
          <p:cNvPr id="4" name="Slide Number Placeholder 3">
            <a:extLst>
              <a:ext uri="{FF2B5EF4-FFF2-40B4-BE49-F238E27FC236}">
                <a16:creationId xmlns:a16="http://schemas.microsoft.com/office/drawing/2014/main" id="{982BD7E6-FC91-4639-B35A-B9B8F92C865C}"/>
              </a:ext>
            </a:extLst>
          </p:cNvPr>
          <p:cNvSpPr>
            <a:spLocks noGrp="1"/>
          </p:cNvSpPr>
          <p:nvPr>
            <p:ph type="sldNum" sz="quarter" idx="12"/>
          </p:nvPr>
        </p:nvSpPr>
        <p:spPr/>
        <p:txBody>
          <a:bodyPr/>
          <a:lstStyle/>
          <a:p>
            <a:fld id="{16D6CE68-A2D0-4148-AD8B-3294DC4CB750}" type="slidenum">
              <a:rPr lang="en-US" smtClean="0"/>
              <a:t>65</a:t>
            </a:fld>
            <a:endParaRPr lang="en-US" dirty="0"/>
          </a:p>
        </p:txBody>
      </p:sp>
      <p:pic>
        <p:nvPicPr>
          <p:cNvPr id="1026" name="Picture 2">
            <a:extLst>
              <a:ext uri="{FF2B5EF4-FFF2-40B4-BE49-F238E27FC236}">
                <a16:creationId xmlns:a16="http://schemas.microsoft.com/office/drawing/2014/main" id="{26BBCD55-E083-45FC-82CE-A530DD1405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233488"/>
            <a:ext cx="9144000" cy="43894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222369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8025063" y="3152274"/>
            <a:ext cx="184731" cy="369332"/>
          </a:xfrm>
          <a:prstGeom prst="rect">
            <a:avLst/>
          </a:prstGeom>
          <a:noFill/>
        </p:spPr>
        <p:txBody>
          <a:bodyPr wrap="none" rtlCol="0">
            <a:spAutoFit/>
          </a:bodyPr>
          <a:lstStyle/>
          <a:p>
            <a:endParaRPr lang="en-US" dirty="0"/>
          </a:p>
        </p:txBody>
      </p:sp>
      <p:sp>
        <p:nvSpPr>
          <p:cNvPr id="10" name="TextBox 9">
            <a:extLst>
              <a:ext uri="{FF2B5EF4-FFF2-40B4-BE49-F238E27FC236}">
                <a16:creationId xmlns:a16="http://schemas.microsoft.com/office/drawing/2014/main" id="{BCE2D3F7-74AC-4B29-9797-F4E868C0342C}"/>
              </a:ext>
            </a:extLst>
          </p:cNvPr>
          <p:cNvSpPr txBox="1"/>
          <p:nvPr/>
        </p:nvSpPr>
        <p:spPr>
          <a:xfrm>
            <a:off x="354529" y="1742952"/>
            <a:ext cx="8040756" cy="1569660"/>
          </a:xfrm>
          <a:prstGeom prst="rect">
            <a:avLst/>
          </a:prstGeom>
          <a:noFill/>
        </p:spPr>
        <p:txBody>
          <a:bodyPr wrap="square">
            <a:spAutoFit/>
          </a:bodyPr>
          <a:lstStyle/>
          <a:p>
            <a:r>
              <a:rPr lang="en-US" sz="2400" b="1" i="0" dirty="0">
                <a:solidFill>
                  <a:srgbClr val="202122"/>
                </a:solidFill>
                <a:effectLst/>
                <a:latin typeface="Arial" panose="020B0604020202020204" pitchFamily="34" charset="0"/>
              </a:rPr>
              <a:t>Coding conventions</a:t>
            </a:r>
            <a:r>
              <a:rPr lang="en-US" sz="2400" b="0" i="0" dirty="0">
                <a:solidFill>
                  <a:srgbClr val="202122"/>
                </a:solidFill>
                <a:effectLst/>
                <a:latin typeface="Arial" panose="020B0604020202020204" pitchFamily="34" charset="0"/>
              </a:rPr>
              <a:t> are a set of guidelines for a specific </a:t>
            </a:r>
            <a:r>
              <a:rPr lang="en-US" sz="2400" b="0" i="0" u="none" strike="noStrike" dirty="0">
                <a:solidFill>
                  <a:srgbClr val="0645AD"/>
                </a:solidFill>
                <a:effectLst/>
                <a:latin typeface="Arial" panose="020B0604020202020204" pitchFamily="34" charset="0"/>
                <a:hlinkClick r:id="rId2" tooltip="Programming language"/>
              </a:rPr>
              <a:t>programming language</a:t>
            </a:r>
            <a:r>
              <a:rPr lang="en-US" sz="2400" b="0" i="0" dirty="0">
                <a:solidFill>
                  <a:srgbClr val="202122"/>
                </a:solidFill>
                <a:effectLst/>
                <a:latin typeface="Arial" panose="020B0604020202020204" pitchFamily="34" charset="0"/>
              </a:rPr>
              <a:t> that recommend </a:t>
            </a:r>
            <a:r>
              <a:rPr lang="en-US" sz="2400" b="0" i="0" u="none" strike="noStrike" dirty="0">
                <a:solidFill>
                  <a:srgbClr val="0645AD"/>
                </a:solidFill>
                <a:effectLst/>
                <a:latin typeface="Arial" panose="020B0604020202020204" pitchFamily="34" charset="0"/>
                <a:hlinkClick r:id="rId3" tooltip="Programming style"/>
              </a:rPr>
              <a:t>programming style</a:t>
            </a:r>
            <a:r>
              <a:rPr lang="en-US" sz="2400" b="0" i="0" dirty="0">
                <a:solidFill>
                  <a:srgbClr val="202122"/>
                </a:solidFill>
                <a:effectLst/>
                <a:latin typeface="Arial" panose="020B0604020202020204" pitchFamily="34" charset="0"/>
              </a:rPr>
              <a:t>, practices, and methods for each aspect of a program written in that language.</a:t>
            </a:r>
            <a:endParaRPr lang="LID4096" sz="2400" dirty="0"/>
          </a:p>
        </p:txBody>
      </p:sp>
      <p:sp>
        <p:nvSpPr>
          <p:cNvPr id="11" name="Title 1">
            <a:extLst>
              <a:ext uri="{FF2B5EF4-FFF2-40B4-BE49-F238E27FC236}">
                <a16:creationId xmlns:a16="http://schemas.microsoft.com/office/drawing/2014/main" id="{A612C203-A8E7-4566-9E99-0D55BFF264CC}"/>
              </a:ext>
            </a:extLst>
          </p:cNvPr>
          <p:cNvSpPr>
            <a:spLocks noGrp="1"/>
          </p:cNvSpPr>
          <p:nvPr>
            <p:ph type="title"/>
          </p:nvPr>
        </p:nvSpPr>
        <p:spPr>
          <a:xfrm>
            <a:off x="0" y="365126"/>
            <a:ext cx="9144000" cy="1325563"/>
          </a:xfrm>
        </p:spPr>
        <p:txBody>
          <a:bodyPr>
            <a:normAutofit fontScale="90000"/>
          </a:bodyPr>
          <a:lstStyle/>
          <a:p>
            <a:r>
              <a:rPr lang="en-US" dirty="0"/>
              <a:t>Understandability tip #3:</a:t>
            </a:r>
            <a:br>
              <a:rPr lang="en-US" dirty="0"/>
            </a:br>
            <a:endParaRPr lang="en-US" dirty="0"/>
          </a:p>
        </p:txBody>
      </p:sp>
    </p:spTree>
    <p:extLst>
      <p:ext uri="{BB962C8B-B14F-4D97-AF65-F5344CB8AC3E}">
        <p14:creationId xmlns:p14="http://schemas.microsoft.com/office/powerpoint/2010/main" val="76704194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95754" y="2274819"/>
            <a:ext cx="184731" cy="369332"/>
          </a:xfrm>
          <a:prstGeom prst="rect">
            <a:avLst/>
          </a:prstGeom>
          <a:noFill/>
        </p:spPr>
        <p:txBody>
          <a:bodyPr wrap="none" rtlCol="0">
            <a:spAutoFit/>
          </a:bodyPr>
          <a:lstStyle/>
          <a:p>
            <a:endParaRPr lang="en-US"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11656" y="2785794"/>
            <a:ext cx="2558756" cy="2117370"/>
          </a:xfrm>
          <a:prstGeom prst="rect">
            <a:avLst/>
          </a:prstGeom>
        </p:spPr>
      </p:pic>
      <p:pic>
        <p:nvPicPr>
          <p:cNvPr id="3074" name="Picture 2">
            <a:extLst>
              <a:ext uri="{FF2B5EF4-FFF2-40B4-BE49-F238E27FC236}">
                <a16:creationId xmlns:a16="http://schemas.microsoft.com/office/drawing/2014/main" id="{BC25554D-1798-4162-8E51-B5C998F965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970" y="2667934"/>
            <a:ext cx="2234630" cy="227902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FBCE6EAE-F03B-424A-ACB1-76AF9A4625C1}"/>
              </a:ext>
            </a:extLst>
          </p:cNvPr>
          <p:cNvSpPr txBox="1"/>
          <p:nvPr/>
        </p:nvSpPr>
        <p:spPr>
          <a:xfrm>
            <a:off x="496333" y="4927393"/>
            <a:ext cx="4572000" cy="369332"/>
          </a:xfrm>
          <a:prstGeom prst="rect">
            <a:avLst/>
          </a:prstGeom>
          <a:noFill/>
        </p:spPr>
        <p:txBody>
          <a:bodyPr wrap="square">
            <a:spAutoFit/>
          </a:bodyPr>
          <a:lstStyle/>
          <a:p>
            <a:r>
              <a:rPr lang="en-US" dirty="0"/>
              <a:t>https://google.github.io/styleguide/</a:t>
            </a:r>
          </a:p>
        </p:txBody>
      </p:sp>
      <p:sp>
        <p:nvSpPr>
          <p:cNvPr id="9" name="TextBox 8">
            <a:extLst>
              <a:ext uri="{FF2B5EF4-FFF2-40B4-BE49-F238E27FC236}">
                <a16:creationId xmlns:a16="http://schemas.microsoft.com/office/drawing/2014/main" id="{85760C96-CE33-487F-BB96-34B942AE30B8}"/>
              </a:ext>
            </a:extLst>
          </p:cNvPr>
          <p:cNvSpPr txBox="1"/>
          <p:nvPr/>
        </p:nvSpPr>
        <p:spPr>
          <a:xfrm>
            <a:off x="4701308" y="4946960"/>
            <a:ext cx="4183127" cy="923330"/>
          </a:xfrm>
          <a:prstGeom prst="rect">
            <a:avLst/>
          </a:prstGeom>
          <a:noFill/>
        </p:spPr>
        <p:txBody>
          <a:bodyPr wrap="square">
            <a:spAutoFit/>
          </a:bodyPr>
          <a:lstStyle/>
          <a:p>
            <a:r>
              <a:rPr lang="en-US" dirty="0"/>
              <a:t>https://mechatronics.me.wisc.edu/labresources/DataSheets/NASA-GSFC_C_Programming_Styles-94-003.pdf</a:t>
            </a:r>
          </a:p>
        </p:txBody>
      </p:sp>
    </p:spTree>
    <p:extLst>
      <p:ext uri="{BB962C8B-B14F-4D97-AF65-F5344CB8AC3E}">
        <p14:creationId xmlns:p14="http://schemas.microsoft.com/office/powerpoint/2010/main" val="232569316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78EB8CE-DD24-46BF-A12F-B6925A997FB3}"/>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5F16F431-E16E-40E8-9385-70ECA1942433}"/>
              </a:ext>
            </a:extLst>
          </p:cNvPr>
          <p:cNvPicPr>
            <a:picLocks noChangeAspect="1"/>
          </p:cNvPicPr>
          <p:nvPr/>
        </p:nvPicPr>
        <p:blipFill>
          <a:blip r:embed="rId2"/>
          <a:stretch>
            <a:fillRect/>
          </a:stretch>
        </p:blipFill>
        <p:spPr>
          <a:xfrm>
            <a:off x="360321" y="0"/>
            <a:ext cx="8423358" cy="6858000"/>
          </a:xfrm>
          <a:prstGeom prst="rect">
            <a:avLst/>
          </a:prstGeom>
        </p:spPr>
      </p:pic>
    </p:spTree>
    <p:extLst>
      <p:ext uri="{BB962C8B-B14F-4D97-AF65-F5344CB8AC3E}">
        <p14:creationId xmlns:p14="http://schemas.microsoft.com/office/powerpoint/2010/main" val="254686809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B08FED-B0E2-D04C-9735-ECAAD6F70ADB}"/>
              </a:ext>
            </a:extLst>
          </p:cNvPr>
          <p:cNvSpPr>
            <a:spLocks noGrp="1"/>
          </p:cNvSpPr>
          <p:nvPr>
            <p:ph type="title"/>
          </p:nvPr>
        </p:nvSpPr>
        <p:spPr/>
        <p:txBody>
          <a:bodyPr/>
          <a:lstStyle/>
          <a:p>
            <a:r>
              <a:rPr lang="en-CA" dirty="0"/>
              <a:t>References</a:t>
            </a:r>
            <a:endParaRPr lang="en-US" dirty="0"/>
          </a:p>
        </p:txBody>
      </p:sp>
      <p:sp>
        <p:nvSpPr>
          <p:cNvPr id="3" name="Content Placeholder 2">
            <a:extLst>
              <a:ext uri="{FF2B5EF4-FFF2-40B4-BE49-F238E27FC236}">
                <a16:creationId xmlns:a16="http://schemas.microsoft.com/office/drawing/2014/main" id="{A2CA1D7A-E5F3-B140-9D72-B0A1AE958EDA}"/>
              </a:ext>
            </a:extLst>
          </p:cNvPr>
          <p:cNvSpPr>
            <a:spLocks noGrp="1"/>
          </p:cNvSpPr>
          <p:nvPr>
            <p:ph idx="1"/>
          </p:nvPr>
        </p:nvSpPr>
        <p:spPr/>
        <p:txBody>
          <a:bodyPr>
            <a:normAutofit/>
          </a:bodyPr>
          <a:lstStyle/>
          <a:p>
            <a:r>
              <a:rPr lang="en-US" sz="2400" dirty="0"/>
              <a:t>Jez Humble and David Farley,  Continuous Delivery, Chapter 2 (Configuration Management) </a:t>
            </a:r>
            <a:br>
              <a:rPr lang="en-US" sz="1600" dirty="0"/>
            </a:br>
            <a:endParaRPr lang="en-CA" sz="2400" dirty="0"/>
          </a:p>
          <a:p>
            <a:r>
              <a:rPr lang="en-CA" sz="2400" dirty="0"/>
              <a:t>Ian Sommerville, Software Engineering, 10</a:t>
            </a:r>
            <a:r>
              <a:rPr lang="en-CA" sz="2400" baseline="30000" dirty="0"/>
              <a:t>th</a:t>
            </a:r>
            <a:r>
              <a:rPr lang="en-CA" sz="2400" dirty="0"/>
              <a:t> Edition, Chapter 25 (Configuration Management)</a:t>
            </a:r>
            <a:endParaRPr lang="en-US" sz="2400" dirty="0"/>
          </a:p>
        </p:txBody>
      </p:sp>
      <p:sp>
        <p:nvSpPr>
          <p:cNvPr id="4" name="Slide Number Placeholder 3">
            <a:extLst>
              <a:ext uri="{FF2B5EF4-FFF2-40B4-BE49-F238E27FC236}">
                <a16:creationId xmlns:a16="http://schemas.microsoft.com/office/drawing/2014/main" id="{17C1119B-816F-454A-80B3-4AB5003004A9}"/>
              </a:ext>
            </a:extLst>
          </p:cNvPr>
          <p:cNvSpPr>
            <a:spLocks noGrp="1"/>
          </p:cNvSpPr>
          <p:nvPr>
            <p:ph type="sldNum" sz="quarter" idx="12"/>
          </p:nvPr>
        </p:nvSpPr>
        <p:spPr/>
        <p:txBody>
          <a:bodyPr/>
          <a:lstStyle/>
          <a:p>
            <a:fld id="{16D6CE68-A2D0-4148-AD8B-3294DC4CB750}" type="slidenum">
              <a:rPr lang="en-US" smtClean="0"/>
              <a:t>69</a:t>
            </a:fld>
            <a:endParaRPr lang="en-US" dirty="0"/>
          </a:p>
        </p:txBody>
      </p:sp>
    </p:spTree>
    <p:extLst>
      <p:ext uri="{BB962C8B-B14F-4D97-AF65-F5344CB8AC3E}">
        <p14:creationId xmlns:p14="http://schemas.microsoft.com/office/powerpoint/2010/main" val="15795988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B259009-811E-A941-8F9C-1311DF3524CD}"/>
              </a:ext>
            </a:extLst>
          </p:cNvPr>
          <p:cNvSpPr>
            <a:spLocks noGrp="1"/>
          </p:cNvSpPr>
          <p:nvPr>
            <p:ph type="title"/>
          </p:nvPr>
        </p:nvSpPr>
        <p:spPr>
          <a:xfrm>
            <a:off x="1" y="1"/>
            <a:ext cx="9144000" cy="1333001"/>
          </a:xfrm>
          <a:noFill/>
        </p:spPr>
        <p:txBody>
          <a:bodyPr vert="horz" lIns="720000" tIns="180000" rIns="720000" bIns="180000" rtlCol="0" anchor="ctr">
            <a:normAutofit/>
          </a:bodyPr>
          <a:lstStyle/>
          <a:p>
            <a:r>
              <a:rPr lang="en-US" sz="3200" dirty="0"/>
              <a:t>Versions of printer firmware products - a tree evolution model</a:t>
            </a:r>
          </a:p>
        </p:txBody>
      </p:sp>
      <p:sp>
        <p:nvSpPr>
          <p:cNvPr id="5" name="Slide Number Placeholder 4">
            <a:extLst>
              <a:ext uri="{FF2B5EF4-FFF2-40B4-BE49-F238E27FC236}">
                <a16:creationId xmlns:a16="http://schemas.microsoft.com/office/drawing/2014/main" id="{9980F461-DBE5-DA4D-ABD0-F0876D03A311}"/>
              </a:ext>
            </a:extLst>
          </p:cNvPr>
          <p:cNvSpPr>
            <a:spLocks noGrp="1"/>
          </p:cNvSpPr>
          <p:nvPr>
            <p:ph type="sldNum" sz="quarter" idx="12"/>
          </p:nvPr>
        </p:nvSpPr>
        <p:spPr/>
        <p:txBody>
          <a:bodyPr/>
          <a:lstStyle/>
          <a:p>
            <a:fld id="{16D6CE68-A2D0-4148-AD8B-3294DC4CB750}" type="slidenum">
              <a:rPr lang="en-US" smtClean="0"/>
              <a:t>7</a:t>
            </a:fld>
            <a:endParaRPr lang="en-US"/>
          </a:p>
        </p:txBody>
      </p:sp>
      <p:pic>
        <p:nvPicPr>
          <p:cNvPr id="7" name="Content Placeholder 6" descr="A screenshot of a cell phone&#10;&#10;Description automatically generated">
            <a:extLst>
              <a:ext uri="{FF2B5EF4-FFF2-40B4-BE49-F238E27FC236}">
                <a16:creationId xmlns:a16="http://schemas.microsoft.com/office/drawing/2014/main" id="{60314F09-9AC8-DE46-9E9D-3F7244BF3B44}"/>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3453" b="56241"/>
          <a:stretch/>
        </p:blipFill>
        <p:spPr>
          <a:xfrm>
            <a:off x="722239" y="1200051"/>
            <a:ext cx="7699523" cy="3096842"/>
          </a:xfrm>
        </p:spPr>
      </p:pic>
      <p:pic>
        <p:nvPicPr>
          <p:cNvPr id="12" name="Content Placeholder 6" descr="A screenshot of a cell phone&#10;&#10;Description automatically generated">
            <a:extLst>
              <a:ext uri="{FF2B5EF4-FFF2-40B4-BE49-F238E27FC236}">
                <a16:creationId xmlns:a16="http://schemas.microsoft.com/office/drawing/2014/main" id="{84A9A0AA-BC99-1846-9AAC-CD4E5AD9EBBC}"/>
              </a:ext>
            </a:extLst>
          </p:cNvPr>
          <p:cNvPicPr>
            <a:picLocks noChangeAspect="1"/>
          </p:cNvPicPr>
          <p:nvPr/>
        </p:nvPicPr>
        <p:blipFill rotWithShape="1">
          <a:blip r:embed="rId3">
            <a:extLst>
              <a:ext uri="{28A0092B-C50C-407E-A947-70E740481C1C}">
                <a14:useLocalDpi xmlns:a14="http://schemas.microsoft.com/office/drawing/2010/main" val="0"/>
              </a:ext>
            </a:extLst>
          </a:blip>
          <a:srcRect t="55859" b="31111"/>
          <a:stretch/>
        </p:blipFill>
        <p:spPr>
          <a:xfrm>
            <a:off x="722239" y="3753165"/>
            <a:ext cx="7699523" cy="1001082"/>
          </a:xfrm>
          <a:prstGeom prst="rect">
            <a:avLst/>
          </a:prstGeom>
        </p:spPr>
      </p:pic>
      <p:pic>
        <p:nvPicPr>
          <p:cNvPr id="13" name="Content Placeholder 6" descr="A screenshot of a cell phone&#10;&#10;Description automatically generated">
            <a:extLst>
              <a:ext uri="{FF2B5EF4-FFF2-40B4-BE49-F238E27FC236}">
                <a16:creationId xmlns:a16="http://schemas.microsoft.com/office/drawing/2014/main" id="{F28AB0F2-DA58-9742-8D88-3F93774B701A}"/>
              </a:ext>
            </a:extLst>
          </p:cNvPr>
          <p:cNvPicPr>
            <a:picLocks noChangeAspect="1"/>
          </p:cNvPicPr>
          <p:nvPr/>
        </p:nvPicPr>
        <p:blipFill rotWithShape="1">
          <a:blip r:embed="rId3">
            <a:extLst>
              <a:ext uri="{28A0092B-C50C-407E-A947-70E740481C1C}">
                <a14:useLocalDpi xmlns:a14="http://schemas.microsoft.com/office/drawing/2010/main" val="0"/>
              </a:ext>
            </a:extLst>
          </a:blip>
          <a:srcRect t="82650"/>
          <a:stretch/>
        </p:blipFill>
        <p:spPr>
          <a:xfrm>
            <a:off x="722238" y="4789338"/>
            <a:ext cx="7699523" cy="1333001"/>
          </a:xfrm>
          <a:prstGeom prst="rect">
            <a:avLst/>
          </a:prstGeom>
        </p:spPr>
      </p:pic>
      <p:sp>
        <p:nvSpPr>
          <p:cNvPr id="10" name="Rectangle 9">
            <a:extLst>
              <a:ext uri="{FF2B5EF4-FFF2-40B4-BE49-F238E27FC236}">
                <a16:creationId xmlns:a16="http://schemas.microsoft.com/office/drawing/2014/main" id="{320C899F-3D4F-D24C-A161-BF04C3B0F7E2}"/>
              </a:ext>
            </a:extLst>
          </p:cNvPr>
          <p:cNvSpPr/>
          <p:nvPr/>
        </p:nvSpPr>
        <p:spPr>
          <a:xfrm>
            <a:off x="903514" y="3295811"/>
            <a:ext cx="7415972" cy="45735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54D0BFEF-5E4A-C14F-AD81-55E2028B375C}"/>
              </a:ext>
            </a:extLst>
          </p:cNvPr>
          <p:cNvSpPr/>
          <p:nvPr/>
        </p:nvSpPr>
        <p:spPr>
          <a:xfrm>
            <a:off x="903514" y="6117048"/>
            <a:ext cx="7304821" cy="707886"/>
          </a:xfrm>
          <a:prstGeom prst="rect">
            <a:avLst/>
          </a:prstGeom>
        </p:spPr>
        <p:txBody>
          <a:bodyPr wrap="square">
            <a:spAutoFit/>
          </a:bodyPr>
          <a:lstStyle/>
          <a:p>
            <a:r>
              <a:rPr lang="en-CA" sz="2000" dirty="0">
                <a:latin typeface="TimesLTStd"/>
              </a:rPr>
              <a:t>In the </a:t>
            </a:r>
            <a:r>
              <a:rPr lang="en-CA" sz="2000" b="1" dirty="0">
                <a:solidFill>
                  <a:srgbClr val="FF0000"/>
                </a:solidFill>
                <a:latin typeface="TimesLTStd"/>
              </a:rPr>
              <a:t>tree evolution model</a:t>
            </a:r>
            <a:r>
              <a:rPr lang="en-CA" sz="2000" dirty="0">
                <a:latin typeface="TimesLTStd"/>
              </a:rPr>
              <a:t>, one or more new software configuration versions will replace former software configuration version. </a:t>
            </a:r>
            <a:endParaRPr lang="en-CA" sz="2000" dirty="0"/>
          </a:p>
        </p:txBody>
      </p:sp>
      <p:sp>
        <p:nvSpPr>
          <p:cNvPr id="15" name="Rectangle 14">
            <a:extLst>
              <a:ext uri="{FF2B5EF4-FFF2-40B4-BE49-F238E27FC236}">
                <a16:creationId xmlns:a16="http://schemas.microsoft.com/office/drawing/2014/main" id="{820CFC90-5D8D-B946-970A-4BFA31E1CA09}"/>
              </a:ext>
            </a:extLst>
          </p:cNvPr>
          <p:cNvSpPr/>
          <p:nvPr/>
        </p:nvSpPr>
        <p:spPr>
          <a:xfrm>
            <a:off x="2853095" y="3295811"/>
            <a:ext cx="502449" cy="457354"/>
          </a:xfrm>
          <a:prstGeom prst="rect">
            <a:avLst/>
          </a:prstGeom>
          <a:noFill/>
          <a:ln w="381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7F44273-C2CF-B44C-B73F-3120D609FD0E}"/>
              </a:ext>
            </a:extLst>
          </p:cNvPr>
          <p:cNvSpPr/>
          <p:nvPr/>
        </p:nvSpPr>
        <p:spPr>
          <a:xfrm>
            <a:off x="4657870" y="3295811"/>
            <a:ext cx="502449" cy="457354"/>
          </a:xfrm>
          <a:prstGeom prst="rect">
            <a:avLst/>
          </a:prstGeom>
          <a:noFill/>
          <a:ln w="381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peech Bubble: Rectangle 1">
            <a:extLst>
              <a:ext uri="{FF2B5EF4-FFF2-40B4-BE49-F238E27FC236}">
                <a16:creationId xmlns:a16="http://schemas.microsoft.com/office/drawing/2014/main" id="{73B196DA-0042-D284-B8FC-DDC2BE91CE54}"/>
              </a:ext>
            </a:extLst>
          </p:cNvPr>
          <p:cNvSpPr/>
          <p:nvPr/>
        </p:nvSpPr>
        <p:spPr>
          <a:xfrm>
            <a:off x="2987040" y="4754246"/>
            <a:ext cx="5069840" cy="1108073"/>
          </a:xfrm>
          <a:prstGeom prst="wedgeRectCallout">
            <a:avLst>
              <a:gd name="adj1" fmla="val -35863"/>
              <a:gd name="adj2" fmla="val -12638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Even the same component needs different configuration to be maintained and tracked.</a:t>
            </a:r>
            <a:endParaRPr lang="LID4096" sz="2000" b="1" dirty="0"/>
          </a:p>
        </p:txBody>
      </p:sp>
    </p:spTree>
    <p:extLst>
      <p:ext uri="{BB962C8B-B14F-4D97-AF65-F5344CB8AC3E}">
        <p14:creationId xmlns:p14="http://schemas.microsoft.com/office/powerpoint/2010/main" val="882073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animBg="1"/>
      <p:bldP spid="16" grpId="0" animBg="1"/>
      <p:bldP spid="2" grpId="0" animBg="1"/>
    </p:bldLst>
  </p:timing>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B259009-811E-A941-8F9C-1311DF3524CD}"/>
              </a:ext>
            </a:extLst>
          </p:cNvPr>
          <p:cNvSpPr>
            <a:spLocks noGrp="1"/>
          </p:cNvSpPr>
          <p:nvPr>
            <p:ph type="title"/>
          </p:nvPr>
        </p:nvSpPr>
        <p:spPr/>
        <p:txBody>
          <a:bodyPr>
            <a:normAutofit/>
          </a:bodyPr>
          <a:lstStyle/>
          <a:p>
            <a:r>
              <a:rPr lang="en-US" sz="3200" dirty="0"/>
              <a:t>Versions of an accounting software package - a linear evolution model</a:t>
            </a:r>
          </a:p>
        </p:txBody>
      </p:sp>
      <p:pic>
        <p:nvPicPr>
          <p:cNvPr id="9" name="Content Placeholder 8" descr="Table&#10;&#10;Description automatically generated">
            <a:extLst>
              <a:ext uri="{FF2B5EF4-FFF2-40B4-BE49-F238E27FC236}">
                <a16:creationId xmlns:a16="http://schemas.microsoft.com/office/drawing/2014/main" id="{1C518075-3AAC-F840-B030-47B58ED8FBFE}"/>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6504"/>
          <a:stretch/>
        </p:blipFill>
        <p:spPr>
          <a:xfrm>
            <a:off x="628650" y="2107183"/>
            <a:ext cx="7886700" cy="3570076"/>
          </a:xfrm>
        </p:spPr>
      </p:pic>
      <p:sp>
        <p:nvSpPr>
          <p:cNvPr id="5" name="Slide Number Placeholder 4">
            <a:extLst>
              <a:ext uri="{FF2B5EF4-FFF2-40B4-BE49-F238E27FC236}">
                <a16:creationId xmlns:a16="http://schemas.microsoft.com/office/drawing/2014/main" id="{9980F461-DBE5-DA4D-ABD0-F0876D03A311}"/>
              </a:ext>
            </a:extLst>
          </p:cNvPr>
          <p:cNvSpPr>
            <a:spLocks noGrp="1"/>
          </p:cNvSpPr>
          <p:nvPr>
            <p:ph type="sldNum" sz="quarter" idx="12"/>
          </p:nvPr>
        </p:nvSpPr>
        <p:spPr/>
        <p:txBody>
          <a:bodyPr/>
          <a:lstStyle/>
          <a:p>
            <a:fld id="{16D6CE68-A2D0-4148-AD8B-3294DC4CB750}" type="slidenum">
              <a:rPr lang="en-US" smtClean="0"/>
              <a:t>70</a:t>
            </a:fld>
            <a:endParaRPr lang="en-US"/>
          </a:p>
        </p:txBody>
      </p:sp>
      <p:sp>
        <p:nvSpPr>
          <p:cNvPr id="10" name="Rectangle 9">
            <a:extLst>
              <a:ext uri="{FF2B5EF4-FFF2-40B4-BE49-F238E27FC236}">
                <a16:creationId xmlns:a16="http://schemas.microsoft.com/office/drawing/2014/main" id="{E536805D-0046-EE4D-8294-259A424296D0}"/>
              </a:ext>
            </a:extLst>
          </p:cNvPr>
          <p:cNvSpPr/>
          <p:nvPr/>
        </p:nvSpPr>
        <p:spPr>
          <a:xfrm>
            <a:off x="628650" y="3380593"/>
            <a:ext cx="7775121" cy="26612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D3B1C1E-41EE-8D46-9ABF-DF1E3B10872D}"/>
              </a:ext>
            </a:extLst>
          </p:cNvPr>
          <p:cNvSpPr/>
          <p:nvPr/>
        </p:nvSpPr>
        <p:spPr>
          <a:xfrm>
            <a:off x="628650" y="2977236"/>
            <a:ext cx="7775121" cy="26612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1246CC8-69A4-8E43-9537-4FAE6DFD03DA}"/>
              </a:ext>
            </a:extLst>
          </p:cNvPr>
          <p:cNvSpPr/>
          <p:nvPr/>
        </p:nvSpPr>
        <p:spPr>
          <a:xfrm>
            <a:off x="628650" y="5769201"/>
            <a:ext cx="7775121" cy="707886"/>
          </a:xfrm>
          <a:prstGeom prst="rect">
            <a:avLst/>
          </a:prstGeom>
        </p:spPr>
        <p:txBody>
          <a:bodyPr wrap="square">
            <a:spAutoFit/>
          </a:bodyPr>
          <a:lstStyle/>
          <a:p>
            <a:r>
              <a:rPr lang="en-CA" sz="2000" dirty="0">
                <a:latin typeface="TimesLTStd"/>
              </a:rPr>
              <a:t>In the </a:t>
            </a:r>
            <a:r>
              <a:rPr lang="en-CA" sz="2000" b="1" dirty="0">
                <a:solidFill>
                  <a:srgbClr val="FF0000"/>
                </a:solidFill>
                <a:latin typeface="TimesLTStd"/>
              </a:rPr>
              <a:t>linear evolution model</a:t>
            </a:r>
            <a:r>
              <a:rPr lang="en-CA" sz="2000" dirty="0">
                <a:latin typeface="TimesLTStd"/>
              </a:rPr>
              <a:t>, only one new software configuration version will replace the former “old” software configuration version. </a:t>
            </a:r>
            <a:endParaRPr lang="en-CA" sz="2000" dirty="0"/>
          </a:p>
        </p:txBody>
      </p:sp>
    </p:spTree>
    <p:extLst>
      <p:ext uri="{BB962C8B-B14F-4D97-AF65-F5344CB8AC3E}">
        <p14:creationId xmlns:p14="http://schemas.microsoft.com/office/powerpoint/2010/main" val="3830087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p:bldLst>
  </p:timing>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9144000" cy="1551792"/>
          </a:xfrm>
        </p:spPr>
        <p:txBody>
          <a:bodyPr anchor="ctr">
            <a:normAutofit/>
          </a:bodyPr>
          <a:lstStyle/>
          <a:p>
            <a:r>
              <a:rPr lang="en-US"/>
              <a:t>Configuration management</a:t>
            </a:r>
            <a:endParaRPr lang="en-US" dirty="0"/>
          </a:p>
        </p:txBody>
      </p:sp>
      <p:sp>
        <p:nvSpPr>
          <p:cNvPr id="4" name="Slide Number Placeholder 3"/>
          <p:cNvSpPr>
            <a:spLocks noGrp="1"/>
          </p:cNvSpPr>
          <p:nvPr>
            <p:ph type="sldNum" sz="quarter" idx="12"/>
          </p:nvPr>
        </p:nvSpPr>
        <p:spPr>
          <a:xfrm>
            <a:off x="7779480" y="6097523"/>
            <a:ext cx="1078770" cy="623953"/>
          </a:xfrm>
        </p:spPr>
        <p:txBody>
          <a:bodyPr anchor="ctr">
            <a:normAutofit/>
          </a:bodyPr>
          <a:lstStyle/>
          <a:p>
            <a:pPr>
              <a:spcAft>
                <a:spcPts val="600"/>
              </a:spcAft>
            </a:pPr>
            <a:fld id="{7B134961-4B2C-A547-9A54-CB85DA02077E}" type="slidenum">
              <a:rPr lang="en-US" smtClean="0"/>
              <a:pPr>
                <a:spcAft>
                  <a:spcPts val="600"/>
                </a:spcAft>
              </a:pPr>
              <a:t>71</a:t>
            </a:fld>
            <a:endParaRPr lang="en-US"/>
          </a:p>
        </p:txBody>
      </p:sp>
      <p:sp>
        <p:nvSpPr>
          <p:cNvPr id="9" name="TextBox 8">
            <a:extLst>
              <a:ext uri="{FF2B5EF4-FFF2-40B4-BE49-F238E27FC236}">
                <a16:creationId xmlns:a16="http://schemas.microsoft.com/office/drawing/2014/main" id="{87031863-E251-4473-9B15-943181BC7FDE}"/>
              </a:ext>
            </a:extLst>
          </p:cNvPr>
          <p:cNvSpPr txBox="1"/>
          <p:nvPr/>
        </p:nvSpPr>
        <p:spPr>
          <a:xfrm>
            <a:off x="843280" y="1341120"/>
            <a:ext cx="7538720" cy="1323439"/>
          </a:xfrm>
          <a:prstGeom prst="rect">
            <a:avLst/>
          </a:prstGeom>
          <a:noFill/>
        </p:spPr>
        <p:txBody>
          <a:bodyPr wrap="square">
            <a:spAutoFit/>
          </a:bodyPr>
          <a:lstStyle/>
          <a:p>
            <a:r>
              <a:rPr lang="en-US" sz="2000" b="0" i="0" dirty="0">
                <a:solidFill>
                  <a:srgbClr val="202122"/>
                </a:solidFill>
                <a:effectLst/>
                <a:latin typeface="Arial" panose="020B0604020202020204" pitchFamily="34" charset="0"/>
              </a:rPr>
              <a:t>The CM process is widely used by </a:t>
            </a:r>
            <a:r>
              <a:rPr lang="en-US" sz="2000" dirty="0">
                <a:solidFill>
                  <a:srgbClr val="202122"/>
                </a:solidFill>
                <a:latin typeface="Arial" panose="020B0604020202020204" pitchFamily="34" charset="0"/>
              </a:rPr>
              <a:t>other domains, </a:t>
            </a:r>
            <a:r>
              <a:rPr lang="en-US" sz="2000" b="0" i="0" dirty="0">
                <a:solidFill>
                  <a:srgbClr val="202122"/>
                </a:solidFill>
                <a:effectLst/>
                <a:latin typeface="Arial" panose="020B0604020202020204" pitchFamily="34" charset="0"/>
              </a:rPr>
              <a:t>such as </a:t>
            </a:r>
            <a:r>
              <a:rPr lang="en-US" sz="2000" b="0" i="0" u="none" strike="noStrike" dirty="0">
                <a:solidFill>
                  <a:srgbClr val="0645AD"/>
                </a:solidFill>
                <a:effectLst/>
                <a:latin typeface="Arial" panose="020B0604020202020204" pitchFamily="34" charset="0"/>
                <a:hlinkClick r:id="rId2" tooltip="Weapon"/>
              </a:rPr>
              <a:t>weapon</a:t>
            </a:r>
            <a:r>
              <a:rPr lang="en-US" sz="2000" b="0" i="0" dirty="0">
                <a:solidFill>
                  <a:srgbClr val="202122"/>
                </a:solidFill>
                <a:effectLst/>
                <a:latin typeface="Arial" panose="020B0604020202020204" pitchFamily="34" charset="0"/>
              </a:rPr>
              <a:t> systems, </a:t>
            </a:r>
            <a:r>
              <a:rPr lang="en-US" sz="2000" b="0" i="0" u="none" strike="noStrike" dirty="0">
                <a:solidFill>
                  <a:srgbClr val="0645AD"/>
                </a:solidFill>
                <a:effectLst/>
                <a:latin typeface="Arial" panose="020B0604020202020204" pitchFamily="34" charset="0"/>
                <a:hlinkClick r:id="rId3" tooltip="Military vehicles"/>
              </a:rPr>
              <a:t>military vehicles</a:t>
            </a:r>
            <a:r>
              <a:rPr lang="en-US" sz="2000" u="none" strike="noStrike" dirty="0">
                <a:solidFill>
                  <a:srgbClr val="202122"/>
                </a:solidFill>
                <a:latin typeface="Arial" panose="020B0604020202020204" pitchFamily="34" charset="0"/>
              </a:rPr>
              <a:t>, </a:t>
            </a:r>
            <a:r>
              <a:rPr lang="en-US" sz="2000" b="0" i="0" dirty="0">
                <a:solidFill>
                  <a:srgbClr val="202122"/>
                </a:solidFill>
                <a:effectLst/>
                <a:latin typeface="Arial" panose="020B0604020202020204" pitchFamily="34" charset="0"/>
              </a:rPr>
              <a:t>civil engineering and other </a:t>
            </a:r>
            <a:r>
              <a:rPr lang="en-US" sz="2000" b="0" i="0" u="none" strike="noStrike" dirty="0">
                <a:solidFill>
                  <a:srgbClr val="0645AD"/>
                </a:solidFill>
                <a:effectLst/>
                <a:latin typeface="Arial" panose="020B0604020202020204" pitchFamily="34" charset="0"/>
                <a:hlinkClick r:id="rId4" tooltip="Industrial engineering"/>
              </a:rPr>
              <a:t>industrial engineering</a:t>
            </a:r>
            <a:r>
              <a:rPr lang="en-US" sz="2000" b="0" i="0" dirty="0">
                <a:solidFill>
                  <a:srgbClr val="202122"/>
                </a:solidFill>
                <a:effectLst/>
                <a:latin typeface="Arial" panose="020B0604020202020204" pitchFamily="34" charset="0"/>
              </a:rPr>
              <a:t> segments such as roads, bridges, </a:t>
            </a:r>
            <a:r>
              <a:rPr lang="en-US" sz="2000" b="0" i="0" u="none" strike="noStrike" dirty="0">
                <a:solidFill>
                  <a:srgbClr val="0645AD"/>
                </a:solidFill>
                <a:effectLst/>
                <a:latin typeface="Arial" panose="020B0604020202020204" pitchFamily="34" charset="0"/>
                <a:hlinkClick r:id="rId5" tooltip="Canal"/>
              </a:rPr>
              <a:t>canals</a:t>
            </a:r>
            <a:r>
              <a:rPr lang="en-US" sz="2000" b="0" i="0" dirty="0">
                <a:solidFill>
                  <a:srgbClr val="202122"/>
                </a:solidFill>
                <a:effectLst/>
                <a:latin typeface="Arial" panose="020B0604020202020204" pitchFamily="34" charset="0"/>
              </a:rPr>
              <a:t>, dams, and buildings.</a:t>
            </a:r>
            <a:endParaRPr lang="LID4096" sz="2000" dirty="0"/>
          </a:p>
        </p:txBody>
      </p:sp>
      <p:pic>
        <p:nvPicPr>
          <p:cNvPr id="1026" name="Picture 2" descr="Precision Strike Missile (PrSM) | Lockheed Martin">
            <a:extLst>
              <a:ext uri="{FF2B5EF4-FFF2-40B4-BE49-F238E27FC236}">
                <a16:creationId xmlns:a16="http://schemas.microsoft.com/office/drawing/2014/main" id="{9832F15F-088C-486E-8508-611F6B418FE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3280" y="3340417"/>
            <a:ext cx="2790825" cy="16383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Different Methods of Bridge Construction and their Selection - The  Constructor">
            <a:extLst>
              <a:ext uri="{FF2B5EF4-FFF2-40B4-BE49-F238E27FC236}">
                <a16:creationId xmlns:a16="http://schemas.microsoft.com/office/drawing/2014/main" id="{6C6F0677-FF48-4560-B29F-3CD48B0D2A7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96748" y="3340417"/>
            <a:ext cx="2582732" cy="20532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66696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9144000" cy="1551792"/>
          </a:xfrm>
        </p:spPr>
        <p:txBody>
          <a:bodyPr anchor="ctr">
            <a:normAutofit/>
          </a:bodyPr>
          <a:lstStyle/>
          <a:p>
            <a:r>
              <a:rPr lang="en-US" altLang="zh-CN" dirty="0"/>
              <a:t>Version control</a:t>
            </a:r>
            <a:endParaRPr lang="en-US" dirty="0"/>
          </a:p>
        </p:txBody>
      </p:sp>
      <p:sp>
        <p:nvSpPr>
          <p:cNvPr id="3" name="Content Placeholder 2"/>
          <p:cNvSpPr>
            <a:spLocks noGrp="1"/>
          </p:cNvSpPr>
          <p:nvPr>
            <p:ph sz="half" idx="2"/>
          </p:nvPr>
        </p:nvSpPr>
        <p:spPr>
          <a:xfrm>
            <a:off x="3982721" y="1825625"/>
            <a:ext cx="4532630" cy="4351338"/>
          </a:xfrm>
        </p:spPr>
        <p:txBody>
          <a:bodyPr>
            <a:normAutofit/>
          </a:bodyPr>
          <a:lstStyle/>
          <a:p>
            <a:pPr>
              <a:spcBef>
                <a:spcPts val="1200"/>
              </a:spcBef>
            </a:pPr>
            <a:r>
              <a:rPr lang="en-US" b="0" i="0" dirty="0">
                <a:solidFill>
                  <a:srgbClr val="202124"/>
                </a:solidFill>
                <a:effectLst/>
                <a:latin typeface="Google Sans"/>
              </a:rPr>
              <a:t>Version control, also known as source control, is </a:t>
            </a:r>
            <a:r>
              <a:rPr lang="en-US" b="0" i="0" dirty="0">
                <a:solidFill>
                  <a:srgbClr val="040C28"/>
                </a:solidFill>
                <a:effectLst/>
                <a:latin typeface="Google Sans"/>
              </a:rPr>
              <a:t>the practice of tracking and managing changes to software code</a:t>
            </a:r>
            <a:r>
              <a:rPr lang="en-US" b="0" i="0" dirty="0">
                <a:solidFill>
                  <a:srgbClr val="202124"/>
                </a:solidFill>
                <a:effectLst/>
                <a:latin typeface="Google Sans"/>
              </a:rPr>
              <a:t>.</a:t>
            </a:r>
          </a:p>
          <a:p>
            <a:pPr>
              <a:spcBef>
                <a:spcPts val="1200"/>
              </a:spcBef>
            </a:pPr>
            <a:r>
              <a:rPr lang="en-US" b="0" i="0" dirty="0">
                <a:solidFill>
                  <a:srgbClr val="202124"/>
                </a:solidFill>
                <a:effectLst/>
                <a:latin typeface="Google Sans"/>
              </a:rPr>
              <a:t>Version control systems are software tools that help software teams manage changes to source code over time.</a:t>
            </a:r>
            <a:endParaRPr lang="en-CA" sz="4000" dirty="0"/>
          </a:p>
        </p:txBody>
      </p:sp>
      <p:sp>
        <p:nvSpPr>
          <p:cNvPr id="4" name="Slide Number Placeholder 3"/>
          <p:cNvSpPr>
            <a:spLocks noGrp="1"/>
          </p:cNvSpPr>
          <p:nvPr>
            <p:ph type="sldNum" sz="quarter" idx="12"/>
          </p:nvPr>
        </p:nvSpPr>
        <p:spPr>
          <a:xfrm>
            <a:off x="7779480" y="6097523"/>
            <a:ext cx="1078770" cy="623953"/>
          </a:xfrm>
        </p:spPr>
        <p:txBody>
          <a:bodyPr anchor="ctr">
            <a:normAutofit/>
          </a:bodyPr>
          <a:lstStyle/>
          <a:p>
            <a:pPr>
              <a:spcAft>
                <a:spcPts val="600"/>
              </a:spcAft>
            </a:pPr>
            <a:fld id="{7B134961-4B2C-A547-9A54-CB85DA02077E}" type="slidenum">
              <a:rPr lang="en-US" smtClean="0"/>
              <a:pPr>
                <a:spcAft>
                  <a:spcPts val="600"/>
                </a:spcAft>
              </a:pPr>
              <a:t>8</a:t>
            </a:fld>
            <a:endParaRPr lang="en-US"/>
          </a:p>
        </p:txBody>
      </p:sp>
      <p:pic>
        <p:nvPicPr>
          <p:cNvPr id="1030" name="Picture 6" descr="Introduction to Version Control | Linode Docs">
            <a:extLst>
              <a:ext uri="{FF2B5EF4-FFF2-40B4-BE49-F238E27FC236}">
                <a16:creationId xmlns:a16="http://schemas.microsoft.com/office/drawing/2014/main" id="{2234C657-8A0C-DEBE-1347-25E82C2509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143" y="1942344"/>
            <a:ext cx="3677769" cy="24160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58400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049AFA4-E593-4BC4-A2C5-A8EF6D335F66}"/>
              </a:ext>
            </a:extLst>
          </p:cNvPr>
          <p:cNvSpPr>
            <a:spLocks noGrp="1"/>
          </p:cNvSpPr>
          <p:nvPr>
            <p:ph idx="1"/>
          </p:nvPr>
        </p:nvSpPr>
        <p:spPr/>
        <p:txBody>
          <a:bodyPr>
            <a:normAutofit/>
          </a:bodyPr>
          <a:lstStyle/>
          <a:p>
            <a:r>
              <a:rPr lang="en-US" sz="3200" b="0" i="0" dirty="0">
                <a:solidFill>
                  <a:srgbClr val="000000"/>
                </a:solidFill>
                <a:effectLst/>
                <a:latin typeface="TimesLTStd-Roman"/>
              </a:rPr>
              <a:t>Design documents</a:t>
            </a:r>
          </a:p>
          <a:p>
            <a:r>
              <a:rPr lang="en-US" sz="3200" b="0" i="0" dirty="0">
                <a:solidFill>
                  <a:srgbClr val="000000"/>
                </a:solidFill>
                <a:effectLst/>
                <a:latin typeface="TimesLTStd-Roman"/>
              </a:rPr>
              <a:t>Software code</a:t>
            </a:r>
          </a:p>
          <a:p>
            <a:r>
              <a:rPr lang="en-US" sz="3200" b="0" i="0" dirty="0">
                <a:solidFill>
                  <a:srgbClr val="000000"/>
                </a:solidFill>
                <a:effectLst/>
                <a:latin typeface="TimesLTStd-Roman"/>
              </a:rPr>
              <a:t>Data </a:t>
            </a:r>
            <a:r>
              <a:rPr lang="en-US" sz="3200" b="0" i="0" dirty="0">
                <a:solidFill>
                  <a:srgbClr val="000000"/>
                </a:solidFill>
                <a:effectLst/>
                <a:latin typeface="TimesLTStd-Roman+fb"/>
              </a:rPr>
              <a:t>fi</a:t>
            </a:r>
            <a:r>
              <a:rPr lang="en-US" sz="3200" b="0" i="0" dirty="0">
                <a:solidFill>
                  <a:srgbClr val="000000"/>
                </a:solidFill>
                <a:effectLst/>
                <a:latin typeface="TimesLTStd-Roman"/>
              </a:rPr>
              <a:t>les including </a:t>
            </a:r>
            <a:r>
              <a:rPr lang="en-US" sz="3200" b="0" i="0" dirty="0">
                <a:solidFill>
                  <a:srgbClr val="000000"/>
                </a:solidFill>
                <a:effectLst/>
                <a:latin typeface="TimesLTStd-Roman+fb"/>
              </a:rPr>
              <a:t>fi</a:t>
            </a:r>
            <a:r>
              <a:rPr lang="en-US" sz="3200" b="0" i="0" dirty="0">
                <a:solidFill>
                  <a:srgbClr val="000000"/>
                </a:solidFill>
                <a:effectLst/>
                <a:latin typeface="TimesLTStd-Roman"/>
              </a:rPr>
              <a:t>les of test cases and test scripts</a:t>
            </a:r>
            <a:endParaRPr lang="en-US" sz="3200" dirty="0">
              <a:solidFill>
                <a:srgbClr val="000000"/>
              </a:solidFill>
              <a:latin typeface="TimesLTStd-Roman"/>
            </a:endParaRPr>
          </a:p>
          <a:p>
            <a:r>
              <a:rPr lang="en-US" sz="3200" b="0" i="0" dirty="0">
                <a:solidFill>
                  <a:srgbClr val="000000"/>
                </a:solidFill>
                <a:effectLst/>
                <a:latin typeface="TimesLTStd-Roman"/>
              </a:rPr>
              <a:t>Software development tools</a:t>
            </a:r>
            <a:r>
              <a:rPr lang="en-US" sz="4400" dirty="0"/>
              <a:t> </a:t>
            </a:r>
            <a:br>
              <a:rPr lang="en-US" sz="4400" dirty="0"/>
            </a:br>
            <a:endParaRPr lang="LID4096" sz="4400" dirty="0"/>
          </a:p>
        </p:txBody>
      </p:sp>
      <p:sp>
        <p:nvSpPr>
          <p:cNvPr id="4" name="Slide Number Placeholder 3">
            <a:extLst>
              <a:ext uri="{FF2B5EF4-FFF2-40B4-BE49-F238E27FC236}">
                <a16:creationId xmlns:a16="http://schemas.microsoft.com/office/drawing/2014/main" id="{838CD4D6-1AB8-4BE3-9C9C-969A0756F512}"/>
              </a:ext>
            </a:extLst>
          </p:cNvPr>
          <p:cNvSpPr>
            <a:spLocks noGrp="1"/>
          </p:cNvSpPr>
          <p:nvPr>
            <p:ph type="sldNum" sz="quarter" idx="12"/>
          </p:nvPr>
        </p:nvSpPr>
        <p:spPr/>
        <p:txBody>
          <a:bodyPr/>
          <a:lstStyle/>
          <a:p>
            <a:fld id="{16D6CE68-A2D0-4148-AD8B-3294DC4CB750}" type="slidenum">
              <a:rPr lang="en-US" smtClean="0"/>
              <a:t>9</a:t>
            </a:fld>
            <a:endParaRPr lang="en-US" dirty="0"/>
          </a:p>
        </p:txBody>
      </p:sp>
      <p:sp>
        <p:nvSpPr>
          <p:cNvPr id="5" name="Title 1">
            <a:extLst>
              <a:ext uri="{FF2B5EF4-FFF2-40B4-BE49-F238E27FC236}">
                <a16:creationId xmlns:a16="http://schemas.microsoft.com/office/drawing/2014/main" id="{28978523-06CA-4783-9399-9446D4FA15EF}"/>
              </a:ext>
            </a:extLst>
          </p:cNvPr>
          <p:cNvSpPr txBox="1">
            <a:spLocks/>
          </p:cNvSpPr>
          <p:nvPr/>
        </p:nvSpPr>
        <p:spPr>
          <a:xfrm>
            <a:off x="91440" y="136524"/>
            <a:ext cx="9144000" cy="1551792"/>
          </a:xfrm>
          <a:prstGeom prst="rect">
            <a:avLst/>
          </a:prstGeom>
          <a:noFill/>
        </p:spPr>
        <p:txBody>
          <a:bodyPr vert="horz" lIns="720000" tIns="180000" rIns="720000" bIns="180000" rtlCol="0" anchor="ctr">
            <a:normAutofit/>
          </a:bodyPr>
          <a:lstStyle>
            <a:lvl1pPr algn="l" defTabSz="914400" rtl="0" eaLnBrk="1" latinLnBrk="0" hangingPunct="1">
              <a:lnSpc>
                <a:spcPct val="90000"/>
              </a:lnSpc>
              <a:spcBef>
                <a:spcPct val="0"/>
              </a:spcBef>
              <a:buNone/>
              <a:defRPr sz="4400" b="1" i="0" kern="1200">
                <a:solidFill>
                  <a:srgbClr val="C00000"/>
                </a:solidFill>
                <a:latin typeface="Gill Sans SemiBold" panose="020B0502020104020203" pitchFamily="34" charset="-79"/>
                <a:ea typeface="+mj-ea"/>
                <a:cs typeface="Gill Sans SemiBold" panose="020B0502020104020203" pitchFamily="34" charset="-79"/>
              </a:defRPr>
            </a:lvl1pPr>
          </a:lstStyle>
          <a:p>
            <a:r>
              <a:rPr lang="en-US" dirty="0"/>
              <a:t>Software item (SCI)</a:t>
            </a:r>
          </a:p>
        </p:txBody>
      </p:sp>
    </p:spTree>
    <p:extLst>
      <p:ext uri="{BB962C8B-B14F-4D97-AF65-F5344CB8AC3E}">
        <p14:creationId xmlns:p14="http://schemas.microsoft.com/office/powerpoint/2010/main" val="1914539129"/>
      </p:ext>
    </p:extLst>
  </p:cSld>
  <p:clrMapOvr>
    <a:masterClrMapping/>
  </p:clrMapOvr>
</p:sld>
</file>

<file path=ppt/theme/theme1.xml><?xml version="1.0" encoding="utf-8"?>
<a:theme xmlns:a="http://schemas.openxmlformats.org/drawingml/2006/main" name="20151025">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20151025" id="{A03FACEB-14C9-475E-B3A2-0BC60B11F74D}" vid="{D38F54B5-D210-4D65-B82A-5CDB9A1C6C3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5805</TotalTime>
  <Words>2794</Words>
  <Application>Microsoft Office PowerPoint</Application>
  <PresentationFormat>On-screen Show (4:3)</PresentationFormat>
  <Paragraphs>351</Paragraphs>
  <Slides>71</Slides>
  <Notes>16</Notes>
  <HiddenSlides>4</HiddenSlides>
  <MMClips>0</MMClips>
  <ScaleCrop>false</ScaleCrop>
  <HeadingPairs>
    <vt:vector size="6" baseType="variant">
      <vt:variant>
        <vt:lpstr>Fonts Used</vt:lpstr>
      </vt:variant>
      <vt:variant>
        <vt:i4>17</vt:i4>
      </vt:variant>
      <vt:variant>
        <vt:lpstr>Theme</vt:lpstr>
      </vt:variant>
      <vt:variant>
        <vt:i4>1</vt:i4>
      </vt:variant>
      <vt:variant>
        <vt:lpstr>Slide Titles</vt:lpstr>
      </vt:variant>
      <vt:variant>
        <vt:i4>71</vt:i4>
      </vt:variant>
    </vt:vector>
  </HeadingPairs>
  <TitlesOfParts>
    <vt:vector size="89" baseType="lpstr">
      <vt:lpstr>-apple-system</vt:lpstr>
      <vt:lpstr>Arial Unicode MS</vt:lpstr>
      <vt:lpstr>Gill Sans</vt:lpstr>
      <vt:lpstr>Gill Sans SemiBold</vt:lpstr>
      <vt:lpstr>Google Sans</vt:lpstr>
      <vt:lpstr>SabonCE-Bold</vt:lpstr>
      <vt:lpstr>SabonCE-BoldItalic</vt:lpstr>
      <vt:lpstr>SabonCE-Roman</vt:lpstr>
      <vt:lpstr>TimesLTStd</vt:lpstr>
      <vt:lpstr>TimesLTStd-Roman</vt:lpstr>
      <vt:lpstr>TimesLTStd-Roman+fb</vt:lpstr>
      <vt:lpstr>Arial</vt:lpstr>
      <vt:lpstr>Arial</vt:lpstr>
      <vt:lpstr>Calibri</vt:lpstr>
      <vt:lpstr>Helvetica</vt:lpstr>
      <vt:lpstr>Source Sans Pro</vt:lpstr>
      <vt:lpstr>Wingdings</vt:lpstr>
      <vt:lpstr>20151025</vt:lpstr>
      <vt:lpstr>Comp 4350 Software Engineering II</vt:lpstr>
      <vt:lpstr>Administrative item</vt:lpstr>
      <vt:lpstr>Agenda</vt:lpstr>
      <vt:lpstr>Software systems are constantly changing</vt:lpstr>
      <vt:lpstr>Multi-version systems</vt:lpstr>
      <vt:lpstr>Multi-version system development</vt:lpstr>
      <vt:lpstr>Versions of printer firmware products - a tree evolution model</vt:lpstr>
      <vt:lpstr>Version control</vt:lpstr>
      <vt:lpstr>PowerPoint Presentation</vt:lpstr>
      <vt:lpstr>PowerPoint Presentation</vt:lpstr>
      <vt:lpstr>PowerPoint Presentation</vt:lpstr>
      <vt:lpstr>Why version control?</vt:lpstr>
      <vt:lpstr>Help traceability in software project</vt:lpstr>
      <vt:lpstr>Version control</vt:lpstr>
      <vt:lpstr>Code</vt:lpstr>
      <vt:lpstr>Codelines and baselines</vt:lpstr>
      <vt:lpstr>Codelines and baselines</vt:lpstr>
      <vt:lpstr>Codelines and baselines</vt:lpstr>
      <vt:lpstr>Codelines and baselines </vt:lpstr>
      <vt:lpstr>Versions of printer firmware products - a tree evolution model</vt:lpstr>
      <vt:lpstr>Version control</vt:lpstr>
      <vt:lpstr>Dependencies graph for browserify in NPM</vt:lpstr>
      <vt:lpstr>PowerPoint Presentation</vt:lpstr>
      <vt:lpstr>Manage external libraries</vt:lpstr>
      <vt:lpstr>PowerPoint Presentation</vt:lpstr>
      <vt:lpstr>Version control</vt:lpstr>
      <vt:lpstr>Software configuration management</vt:lpstr>
      <vt:lpstr>MySQL configuration parameters</vt:lpstr>
      <vt:lpstr>Change log level during runtime in Spring Boot</vt:lpstr>
      <vt:lpstr>Flexibility usually comes at a cost!</vt:lpstr>
      <vt:lpstr>Type of configuration</vt:lpstr>
      <vt:lpstr>Version control</vt:lpstr>
      <vt:lpstr>Environment</vt:lpstr>
      <vt:lpstr>PowerPoint Presentation</vt:lpstr>
      <vt:lpstr>Types of environment configuration</vt:lpstr>
      <vt:lpstr>Key principle - make their creation a fully automated process.  </vt:lpstr>
      <vt:lpstr>PowerPoint Presentation</vt:lpstr>
      <vt:lpstr>Version control systems</vt:lpstr>
      <vt:lpstr>Key features of version control systems</vt:lpstr>
      <vt:lpstr>Benefits of distributed version control</vt:lpstr>
      <vt:lpstr>Open source development</vt:lpstr>
      <vt:lpstr>Storage management</vt:lpstr>
      <vt:lpstr>Storage management using deltas </vt:lpstr>
      <vt:lpstr>Storage management in Git</vt:lpstr>
      <vt:lpstr>Tips </vt:lpstr>
      <vt:lpstr>Semantic versioning of software releases</vt:lpstr>
      <vt:lpstr>Semantic versioning of software releases</vt:lpstr>
      <vt:lpstr>PowerPoint Presentation</vt:lpstr>
      <vt:lpstr>Activity1: Introduce to each other</vt:lpstr>
      <vt:lpstr>Agenda</vt:lpstr>
      <vt:lpstr>Understandability: What to keep in mind?</vt:lpstr>
      <vt:lpstr>What does this code do?</vt:lpstr>
      <vt:lpstr>PowerPoint Presentation</vt:lpstr>
      <vt:lpstr>PowerPoint Presentation</vt:lpstr>
      <vt:lpstr>Tips</vt:lpstr>
      <vt:lpstr>PowerPoint Presentation</vt:lpstr>
      <vt:lpstr>PowerPoint Presentation</vt:lpstr>
      <vt:lpstr>PowerPoint Presentation</vt:lpstr>
      <vt:lpstr>PowerPoint Presentation</vt:lpstr>
      <vt:lpstr>Research on automated comment generating</vt:lpstr>
      <vt:lpstr>PowerPoint Presentation</vt:lpstr>
      <vt:lpstr>Research on automated comment generating</vt:lpstr>
      <vt:lpstr>DEEP NEURAL NETWORKS BASED COMMENT GENERATION ALGORITHMS</vt:lpstr>
      <vt:lpstr>PowerPoint Presentation</vt:lpstr>
      <vt:lpstr>Pair programming with AI</vt:lpstr>
      <vt:lpstr>Understandability tip #3: </vt:lpstr>
      <vt:lpstr>PowerPoint Presentation</vt:lpstr>
      <vt:lpstr>PowerPoint Presentation</vt:lpstr>
      <vt:lpstr>References</vt:lpstr>
      <vt:lpstr>Versions of an accounting software package - a linear evolution model</vt:lpstr>
      <vt:lpstr>Configuration management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LOG 8371E Software Quality Engineering</dc:title>
  <dc:creator>Heng Li</dc:creator>
  <cp:lastModifiedBy>Wang Shaowei</cp:lastModifiedBy>
  <cp:revision>270</cp:revision>
  <dcterms:created xsi:type="dcterms:W3CDTF">2020-09-13T20:04:36Z</dcterms:created>
  <dcterms:modified xsi:type="dcterms:W3CDTF">2023-09-12T17:18:52Z</dcterms:modified>
</cp:coreProperties>
</file>